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304" r:id="rId3"/>
    <p:sldId id="322" r:id="rId4"/>
    <p:sldId id="321" r:id="rId5"/>
    <p:sldId id="305" r:id="rId6"/>
    <p:sldId id="323" r:id="rId7"/>
    <p:sldId id="266" r:id="rId8"/>
    <p:sldId id="265" r:id="rId9"/>
    <p:sldId id="267" r:id="rId10"/>
    <p:sldId id="268" r:id="rId11"/>
    <p:sldId id="264" r:id="rId12"/>
    <p:sldId id="273" r:id="rId13"/>
    <p:sldId id="274" r:id="rId14"/>
    <p:sldId id="277" r:id="rId15"/>
    <p:sldId id="278" r:id="rId16"/>
    <p:sldId id="279" r:id="rId17"/>
    <p:sldId id="280" r:id="rId18"/>
    <p:sldId id="281" r:id="rId19"/>
    <p:sldId id="329" r:id="rId20"/>
    <p:sldId id="324" r:id="rId21"/>
    <p:sldId id="282" r:id="rId22"/>
    <p:sldId id="287" r:id="rId23"/>
    <p:sldId id="295" r:id="rId24"/>
    <p:sldId id="297" r:id="rId25"/>
    <p:sldId id="298" r:id="rId26"/>
    <p:sldId id="301" r:id="rId27"/>
    <p:sldId id="302" r:id="rId28"/>
    <p:sldId id="269" r:id="rId29"/>
    <p:sldId id="303" r:id="rId30"/>
    <p:sldId id="326" r:id="rId31"/>
    <p:sldId id="330" r:id="rId32"/>
    <p:sldId id="333" r:id="rId33"/>
    <p:sldId id="334" r:id="rId34"/>
    <p:sldId id="335" r:id="rId35"/>
    <p:sldId id="340" r:id="rId36"/>
    <p:sldId id="336" r:id="rId37"/>
    <p:sldId id="331" r:id="rId38"/>
    <p:sldId id="332" r:id="rId39"/>
    <p:sldId id="325" r:id="rId40"/>
    <p:sldId id="308" r:id="rId41"/>
    <p:sldId id="310" r:id="rId42"/>
    <p:sldId id="316" r:id="rId43"/>
    <p:sldId id="318" r:id="rId44"/>
    <p:sldId id="317" r:id="rId45"/>
    <p:sldId id="319" r:id="rId46"/>
    <p:sldId id="312" r:id="rId47"/>
    <p:sldId id="320" r:id="rId48"/>
    <p:sldId id="313" r:id="rId49"/>
    <p:sldId id="328" r:id="rId50"/>
    <p:sldId id="327" r:id="rId51"/>
    <p:sldId id="309" r:id="rId52"/>
    <p:sldId id="31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6" autoAdjust="0"/>
    <p:restoredTop sz="95182" autoAdjust="0"/>
  </p:normalViewPr>
  <p:slideViewPr>
    <p:cSldViewPr>
      <p:cViewPr varScale="1">
        <p:scale>
          <a:sx n="111" d="100"/>
          <a:sy n="111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B29C5-819F-4EE7-8414-41AACBCEB8D6}" type="datetimeFigureOut">
              <a:rPr lang="zh-CN" altLang="en-US" smtClean="0"/>
              <a:t>2012/11/24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CDBE-6225-43AD-9851-9E744E984E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8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CDBE-6225-43AD-9851-9E744E984EE6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73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95D0-8AB7-495A-B444-48E1F1F8D97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9D80-DF0E-4DAC-A438-259F6A0631B1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F9CD-AF0A-422D-A85B-FE514F4390A5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CBC-C18B-4D0A-BB65-4C4F3A521A94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4F32-DEE5-4838-A512-EC7EB7A5047A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5D76-5E93-4181-A221-1E7446CFAACD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C1D2-5F41-4CA2-B85E-D7C510873819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E864-63CC-446E-BB2F-F3A802FC8BA2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62C6-3301-4A3B-8028-6BE03786F7F9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5E00-4E6B-4FBB-AD10-9081FFDB57F0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9D352-B69A-490C-B540-6A854FFE931F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image" Target="../media/image28.jp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5" Type="http://schemas.openxmlformats.org/officeDocument/2006/relationships/image" Target="../media/image4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Relationship Id="rId14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2" Type="http://schemas.openxmlformats.org/officeDocument/2006/relationships/image" Target="../media/image43.jp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eg"/><Relationship Id="rId5" Type="http://schemas.openxmlformats.org/officeDocument/2006/relationships/image" Target="../media/image46.jpg"/><Relationship Id="rId15" Type="http://schemas.openxmlformats.org/officeDocument/2006/relationships/image" Target="../media/image56.jpe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Relationship Id="rId1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g"/><Relationship Id="rId14" Type="http://schemas.openxmlformats.org/officeDocument/2006/relationships/image" Target="../media/image7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13" Type="http://schemas.openxmlformats.org/officeDocument/2006/relationships/image" Target="../media/image84.jpg"/><Relationship Id="rId3" Type="http://schemas.openxmlformats.org/officeDocument/2006/relationships/image" Target="../media/image74.jpg"/><Relationship Id="rId7" Type="http://schemas.openxmlformats.org/officeDocument/2006/relationships/image" Target="../media/image78.jpg"/><Relationship Id="rId12" Type="http://schemas.openxmlformats.org/officeDocument/2006/relationships/image" Target="../media/image83.jpg"/><Relationship Id="rId2" Type="http://schemas.openxmlformats.org/officeDocument/2006/relationships/image" Target="../media/image73.jpg"/><Relationship Id="rId16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11" Type="http://schemas.openxmlformats.org/officeDocument/2006/relationships/image" Target="../media/image82.jpg"/><Relationship Id="rId5" Type="http://schemas.openxmlformats.org/officeDocument/2006/relationships/image" Target="../media/image76.jpg"/><Relationship Id="rId15" Type="http://schemas.openxmlformats.org/officeDocument/2006/relationships/image" Target="../media/image86.jpg"/><Relationship Id="rId10" Type="http://schemas.openxmlformats.org/officeDocument/2006/relationships/image" Target="../media/image81.jpg"/><Relationship Id="rId4" Type="http://schemas.openxmlformats.org/officeDocument/2006/relationships/image" Target="../media/image75.jpg"/><Relationship Id="rId9" Type="http://schemas.openxmlformats.org/officeDocument/2006/relationships/image" Target="../media/image80.jpg"/><Relationship Id="rId14" Type="http://schemas.openxmlformats.org/officeDocument/2006/relationships/image" Target="../media/image85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1242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B050"/>
                </a:solidFill>
              </a:rPr>
              <a:t>ACM Multimedia 2012</a:t>
            </a:r>
            <a:br>
              <a:rPr lang="en-US" altLang="zh-CN" sz="3200" dirty="0" smtClean="0">
                <a:solidFill>
                  <a:srgbClr val="00B050"/>
                </a:solidFill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Spatial Pooling of Heterogeneous Features for Image Applications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6670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Speaker: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Lingxi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Xie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Authors: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Lingxi</a:t>
            </a:r>
            <a:r>
              <a:rPr lang="en-US" altLang="zh-CN" sz="2000" dirty="0" smtClean="0">
                <a:solidFill>
                  <a:srgbClr val="0070C0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Xie</a:t>
            </a:r>
            <a:r>
              <a:rPr lang="en-US" altLang="zh-CN" sz="2000" dirty="0" smtClean="0">
                <a:solidFill>
                  <a:srgbClr val="0070C0"/>
                </a:solidFill>
              </a:rPr>
              <a:t>, Qi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Tian</a:t>
            </a:r>
            <a:r>
              <a:rPr lang="en-US" altLang="zh-CN" sz="2000" dirty="0" smtClean="0">
                <a:solidFill>
                  <a:srgbClr val="0070C0"/>
                </a:solidFill>
              </a:rPr>
              <a:t>, Bo Zhang</a:t>
            </a:r>
          </a:p>
          <a:p>
            <a:endParaRPr lang="en-US" altLang="zh-CN" sz="2400" dirty="0" smtClean="0"/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State Key Laboratory of Intelligent Technology and Systems</a:t>
            </a:r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Department of Computer Science and Technology</a:t>
            </a: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Tsinghua University</a:t>
            </a: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http://www.tsinghua.edu.cn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249735" y="2649505"/>
            <a:ext cx="5665665" cy="3751295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5665" h="3751295">
                <a:moveTo>
                  <a:pt x="645946" y="583443"/>
                </a:moveTo>
                <a:cubicBezTo>
                  <a:pt x="1001546" y="386593"/>
                  <a:pt x="1628609" y="38930"/>
                  <a:pt x="2150896" y="2418"/>
                </a:cubicBezTo>
                <a:cubicBezTo>
                  <a:pt x="2673184" y="-34095"/>
                  <a:pt x="3273259" y="354843"/>
                  <a:pt x="3779671" y="364368"/>
                </a:cubicBezTo>
                <a:cubicBezTo>
                  <a:pt x="4286083" y="373893"/>
                  <a:pt x="4875046" y="-148394"/>
                  <a:pt x="5189371" y="59568"/>
                </a:cubicBezTo>
                <a:cubicBezTo>
                  <a:pt x="5503696" y="267530"/>
                  <a:pt x="5668796" y="1013656"/>
                  <a:pt x="5665621" y="1612143"/>
                </a:cubicBezTo>
                <a:cubicBezTo>
                  <a:pt x="5662446" y="2210630"/>
                  <a:pt x="5635458" y="3386968"/>
                  <a:pt x="5170321" y="3650493"/>
                </a:cubicBezTo>
                <a:cubicBezTo>
                  <a:pt x="4705184" y="3914018"/>
                  <a:pt x="3701883" y="3183768"/>
                  <a:pt x="2874796" y="3193293"/>
                </a:cubicBezTo>
                <a:cubicBezTo>
                  <a:pt x="2047709" y="3202818"/>
                  <a:pt x="657059" y="3934656"/>
                  <a:pt x="207796" y="3707643"/>
                </a:cubicBezTo>
                <a:cubicBezTo>
                  <a:pt x="-241467" y="3480631"/>
                  <a:pt x="210971" y="2251906"/>
                  <a:pt x="179221" y="1831218"/>
                </a:cubicBezTo>
                <a:cubicBezTo>
                  <a:pt x="147471" y="1410531"/>
                  <a:pt x="-60492" y="1389893"/>
                  <a:pt x="17296" y="1183518"/>
                </a:cubicBezTo>
                <a:cubicBezTo>
                  <a:pt x="95083" y="977143"/>
                  <a:pt x="290346" y="780293"/>
                  <a:pt x="645946" y="5834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6" name="TextBox 575"/>
          <p:cNvSpPr txBox="1"/>
          <p:nvPr/>
        </p:nvSpPr>
        <p:spPr>
          <a:xfrm>
            <a:off x="4218089" y="6211669"/>
            <a:ext cx="36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The Feature Space</a:t>
            </a:r>
            <a:endParaRPr lang="zh-CN" altLang="en-US" sz="3600" dirty="0"/>
          </a:p>
        </p:txBody>
      </p:sp>
      <p:sp>
        <p:nvSpPr>
          <p:cNvPr id="577" name="Oval 576"/>
          <p:cNvSpPr/>
          <p:nvPr/>
        </p:nvSpPr>
        <p:spPr>
          <a:xfrm>
            <a:off x="4148250" y="3379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8" name="Oval 577"/>
          <p:cNvSpPr/>
          <p:nvPr/>
        </p:nvSpPr>
        <p:spPr>
          <a:xfrm>
            <a:off x="5667494" y="30746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9" name="Oval 578"/>
          <p:cNvSpPr/>
          <p:nvPr/>
        </p:nvSpPr>
        <p:spPr>
          <a:xfrm>
            <a:off x="8151900" y="55661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Oval 579"/>
          <p:cNvSpPr/>
          <p:nvPr/>
        </p:nvSpPr>
        <p:spPr>
          <a:xfrm>
            <a:off x="3835650" y="54818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1" name="Oval 580"/>
          <p:cNvSpPr/>
          <p:nvPr/>
        </p:nvSpPr>
        <p:spPr>
          <a:xfrm>
            <a:off x="6206100" y="524991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Oval 581"/>
          <p:cNvSpPr/>
          <p:nvPr/>
        </p:nvSpPr>
        <p:spPr>
          <a:xfrm>
            <a:off x="7070200" y="466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" name="Oval 582"/>
          <p:cNvSpPr/>
          <p:nvPr/>
        </p:nvSpPr>
        <p:spPr>
          <a:xfrm>
            <a:off x="7620000" y="31452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4" name="Oval 583"/>
          <p:cNvSpPr/>
          <p:nvPr/>
        </p:nvSpPr>
        <p:spPr>
          <a:xfrm>
            <a:off x="7380200" y="54644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5" name="Oval 584"/>
          <p:cNvSpPr/>
          <p:nvPr/>
        </p:nvSpPr>
        <p:spPr>
          <a:xfrm>
            <a:off x="7971900" y="484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6" name="Oval 585"/>
          <p:cNvSpPr/>
          <p:nvPr/>
        </p:nvSpPr>
        <p:spPr>
          <a:xfrm>
            <a:off x="5759450" y="40973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7" name="Oval 586"/>
          <p:cNvSpPr/>
          <p:nvPr/>
        </p:nvSpPr>
        <p:spPr>
          <a:xfrm>
            <a:off x="4862950" y="50258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8" name="Oval 587"/>
          <p:cNvSpPr/>
          <p:nvPr/>
        </p:nvSpPr>
        <p:spPr>
          <a:xfrm>
            <a:off x="4365435" y="41171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9" name="Oval 588"/>
          <p:cNvSpPr/>
          <p:nvPr/>
        </p:nvSpPr>
        <p:spPr>
          <a:xfrm>
            <a:off x="6890200" y="38119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0" name="Oval 589"/>
          <p:cNvSpPr/>
          <p:nvPr/>
        </p:nvSpPr>
        <p:spPr>
          <a:xfrm>
            <a:off x="8106900" y="3844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1" name="Oval 590"/>
          <p:cNvSpPr/>
          <p:nvPr/>
        </p:nvSpPr>
        <p:spPr>
          <a:xfrm>
            <a:off x="3703200" y="46526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2" name="Oval 591"/>
          <p:cNvSpPr/>
          <p:nvPr/>
        </p:nvSpPr>
        <p:spPr>
          <a:xfrm>
            <a:off x="5210250" y="36390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7" name="Rectangle 486"/>
          <p:cNvSpPr/>
          <p:nvPr/>
        </p:nvSpPr>
        <p:spPr>
          <a:xfrm>
            <a:off x="2837200" y="788400"/>
            <a:ext cx="5976000" cy="1656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8" name="Oval 487"/>
          <p:cNvSpPr/>
          <p:nvPr/>
        </p:nvSpPr>
        <p:spPr>
          <a:xfrm>
            <a:off x="3124000" y="107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9" name="Oval 488"/>
          <p:cNvSpPr/>
          <p:nvPr/>
        </p:nvSpPr>
        <p:spPr>
          <a:xfrm>
            <a:off x="3844000" y="107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0" name="Oval 489"/>
          <p:cNvSpPr/>
          <p:nvPr/>
        </p:nvSpPr>
        <p:spPr>
          <a:xfrm>
            <a:off x="4564000" y="107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1" name="Oval 490"/>
          <p:cNvSpPr/>
          <p:nvPr/>
        </p:nvSpPr>
        <p:spPr>
          <a:xfrm>
            <a:off x="5284000" y="107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2" name="Oval 491"/>
          <p:cNvSpPr/>
          <p:nvPr/>
        </p:nvSpPr>
        <p:spPr>
          <a:xfrm>
            <a:off x="6004000" y="107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3" name="Oval 492"/>
          <p:cNvSpPr/>
          <p:nvPr/>
        </p:nvSpPr>
        <p:spPr>
          <a:xfrm>
            <a:off x="6724000" y="107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4" name="Oval 493"/>
          <p:cNvSpPr/>
          <p:nvPr/>
        </p:nvSpPr>
        <p:spPr>
          <a:xfrm>
            <a:off x="7444000" y="107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5" name="Oval 494"/>
          <p:cNvSpPr/>
          <p:nvPr/>
        </p:nvSpPr>
        <p:spPr>
          <a:xfrm>
            <a:off x="8164000" y="107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6" name="Oval 495"/>
          <p:cNvSpPr/>
          <p:nvPr/>
        </p:nvSpPr>
        <p:spPr>
          <a:xfrm>
            <a:off x="3124000" y="179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7" name="Oval 496"/>
          <p:cNvSpPr/>
          <p:nvPr/>
        </p:nvSpPr>
        <p:spPr>
          <a:xfrm>
            <a:off x="3844000" y="179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8" name="Oval 497"/>
          <p:cNvSpPr/>
          <p:nvPr/>
        </p:nvSpPr>
        <p:spPr>
          <a:xfrm>
            <a:off x="4564000" y="179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9" name="Oval 498"/>
          <p:cNvSpPr/>
          <p:nvPr/>
        </p:nvSpPr>
        <p:spPr>
          <a:xfrm>
            <a:off x="5284000" y="179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0" name="Oval 499"/>
          <p:cNvSpPr/>
          <p:nvPr/>
        </p:nvSpPr>
        <p:spPr>
          <a:xfrm>
            <a:off x="6004000" y="179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1" name="Oval 500"/>
          <p:cNvSpPr/>
          <p:nvPr/>
        </p:nvSpPr>
        <p:spPr>
          <a:xfrm>
            <a:off x="6724000" y="179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2" name="Oval 501"/>
          <p:cNvSpPr/>
          <p:nvPr/>
        </p:nvSpPr>
        <p:spPr>
          <a:xfrm>
            <a:off x="7444000" y="179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3" name="Oval 502"/>
          <p:cNvSpPr/>
          <p:nvPr/>
        </p:nvSpPr>
        <p:spPr>
          <a:xfrm>
            <a:off x="8164000" y="179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4" name="TextBox 503"/>
          <p:cNvSpPr txBox="1"/>
          <p:nvPr/>
        </p:nvSpPr>
        <p:spPr>
          <a:xfrm>
            <a:off x="4382337" y="119094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The Codebook</a:t>
            </a:r>
            <a:endParaRPr lang="zh-CN" altLang="en-US" sz="3600" dirty="0"/>
          </a:p>
        </p:txBody>
      </p:sp>
      <p:sp>
        <p:nvSpPr>
          <p:cNvPr id="505" name="Oval 504"/>
          <p:cNvSpPr/>
          <p:nvPr/>
        </p:nvSpPr>
        <p:spPr>
          <a:xfrm>
            <a:off x="3124000" y="10770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6" name="Rectangle 505"/>
          <p:cNvSpPr/>
          <p:nvPr/>
        </p:nvSpPr>
        <p:spPr>
          <a:xfrm>
            <a:off x="-76200" y="12954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Code Word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-76200" y="1939200"/>
            <a:ext cx="2880000" cy="108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Gray scale: 128D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Color image: 384D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04400" y="3074400"/>
            <a:ext cx="4808700" cy="2851500"/>
            <a:chOff x="3855600" y="3227000"/>
            <a:chExt cx="4808700" cy="2851500"/>
          </a:xfrm>
        </p:grpSpPr>
        <p:sp>
          <p:nvSpPr>
            <p:cNvPr id="541" name="Oval 540"/>
            <p:cNvSpPr/>
            <p:nvPr/>
          </p:nvSpPr>
          <p:spPr>
            <a:xfrm>
              <a:off x="4300650" y="35322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5819894" y="32270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8304300" y="57185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3988050" y="563423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5" name="Oval 544"/>
            <p:cNvSpPr/>
            <p:nvPr/>
          </p:nvSpPr>
          <p:spPr>
            <a:xfrm>
              <a:off x="6358500" y="5402312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7222600" y="481618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7772400" y="32976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7532600" y="561683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9" name="Oval 548"/>
            <p:cNvSpPr/>
            <p:nvPr/>
          </p:nvSpPr>
          <p:spPr>
            <a:xfrm>
              <a:off x="8124300" y="499618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0" name="Oval 549"/>
            <p:cNvSpPr/>
            <p:nvPr/>
          </p:nvSpPr>
          <p:spPr>
            <a:xfrm>
              <a:off x="5911850" y="4249762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1" name="Oval 550"/>
            <p:cNvSpPr/>
            <p:nvPr/>
          </p:nvSpPr>
          <p:spPr>
            <a:xfrm>
              <a:off x="5015350" y="517828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2" name="Oval 551"/>
            <p:cNvSpPr/>
            <p:nvPr/>
          </p:nvSpPr>
          <p:spPr>
            <a:xfrm>
              <a:off x="4517835" y="4269562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3" name="Oval 552"/>
            <p:cNvSpPr/>
            <p:nvPr/>
          </p:nvSpPr>
          <p:spPr>
            <a:xfrm>
              <a:off x="7042600" y="39643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4" name="Oval 553"/>
            <p:cNvSpPr/>
            <p:nvPr/>
          </p:nvSpPr>
          <p:spPr>
            <a:xfrm>
              <a:off x="8259300" y="39972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5" name="Oval 554"/>
            <p:cNvSpPr/>
            <p:nvPr/>
          </p:nvSpPr>
          <p:spPr>
            <a:xfrm>
              <a:off x="3855600" y="480503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6" name="Oval 555"/>
            <p:cNvSpPr/>
            <p:nvPr/>
          </p:nvSpPr>
          <p:spPr>
            <a:xfrm>
              <a:off x="5362650" y="379148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5" name="Oval 574"/>
          <p:cNvSpPr/>
          <p:nvPr/>
        </p:nvSpPr>
        <p:spPr>
          <a:xfrm>
            <a:off x="4149450" y="3379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93" name="Oval 592"/>
          <p:cNvSpPr/>
          <p:nvPr/>
        </p:nvSpPr>
        <p:spPr>
          <a:xfrm>
            <a:off x="5668694" y="30746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594" name="Oval 593"/>
          <p:cNvSpPr/>
          <p:nvPr/>
        </p:nvSpPr>
        <p:spPr>
          <a:xfrm>
            <a:off x="8153100" y="55661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595" name="Oval 594"/>
          <p:cNvSpPr/>
          <p:nvPr/>
        </p:nvSpPr>
        <p:spPr>
          <a:xfrm>
            <a:off x="3836850" y="54818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596" name="Oval 595"/>
          <p:cNvSpPr/>
          <p:nvPr/>
        </p:nvSpPr>
        <p:spPr>
          <a:xfrm>
            <a:off x="6207300" y="524991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597" name="Oval 596"/>
          <p:cNvSpPr/>
          <p:nvPr/>
        </p:nvSpPr>
        <p:spPr>
          <a:xfrm>
            <a:off x="7071400" y="466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598" name="Oval 597"/>
          <p:cNvSpPr/>
          <p:nvPr/>
        </p:nvSpPr>
        <p:spPr>
          <a:xfrm>
            <a:off x="7621200" y="31452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599" name="Oval 598"/>
          <p:cNvSpPr/>
          <p:nvPr/>
        </p:nvSpPr>
        <p:spPr>
          <a:xfrm>
            <a:off x="7381400" y="54644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600" name="Oval 599"/>
          <p:cNvSpPr/>
          <p:nvPr/>
        </p:nvSpPr>
        <p:spPr>
          <a:xfrm>
            <a:off x="7973100" y="484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601" name="Oval 600"/>
          <p:cNvSpPr/>
          <p:nvPr/>
        </p:nvSpPr>
        <p:spPr>
          <a:xfrm>
            <a:off x="5760650" y="40973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602" name="Oval 601"/>
          <p:cNvSpPr/>
          <p:nvPr/>
        </p:nvSpPr>
        <p:spPr>
          <a:xfrm>
            <a:off x="4864150" y="50258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603" name="Oval 602"/>
          <p:cNvSpPr/>
          <p:nvPr/>
        </p:nvSpPr>
        <p:spPr>
          <a:xfrm>
            <a:off x="4366635" y="41171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04" name="Oval 603"/>
          <p:cNvSpPr/>
          <p:nvPr/>
        </p:nvSpPr>
        <p:spPr>
          <a:xfrm>
            <a:off x="6891400" y="38119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605" name="Oval 604"/>
          <p:cNvSpPr/>
          <p:nvPr/>
        </p:nvSpPr>
        <p:spPr>
          <a:xfrm>
            <a:off x="8108100" y="3844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606" name="Oval 605"/>
          <p:cNvSpPr/>
          <p:nvPr/>
        </p:nvSpPr>
        <p:spPr>
          <a:xfrm>
            <a:off x="3704400" y="46526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607" name="Oval 606"/>
          <p:cNvSpPr/>
          <p:nvPr/>
        </p:nvSpPr>
        <p:spPr>
          <a:xfrm>
            <a:off x="5211450" y="36390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124800" y="1076400"/>
            <a:ext cx="5400000" cy="1080000"/>
            <a:chOff x="3276400" y="1229400"/>
            <a:chExt cx="5400000" cy="1080000"/>
          </a:xfrm>
        </p:grpSpPr>
        <p:sp>
          <p:nvSpPr>
            <p:cNvPr id="608" name="Oval 607"/>
            <p:cNvSpPr/>
            <p:nvPr/>
          </p:nvSpPr>
          <p:spPr>
            <a:xfrm>
              <a:off x="3276400" y="122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609" name="Oval 608"/>
            <p:cNvSpPr/>
            <p:nvPr/>
          </p:nvSpPr>
          <p:spPr>
            <a:xfrm>
              <a:off x="3996400" y="122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610" name="Oval 609"/>
            <p:cNvSpPr/>
            <p:nvPr/>
          </p:nvSpPr>
          <p:spPr>
            <a:xfrm>
              <a:off x="4716400" y="122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611" name="Oval 610"/>
            <p:cNvSpPr/>
            <p:nvPr/>
          </p:nvSpPr>
          <p:spPr>
            <a:xfrm>
              <a:off x="5436400" y="122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sp>
          <p:nvSpPr>
            <p:cNvPr id="612" name="Oval 611"/>
            <p:cNvSpPr/>
            <p:nvPr/>
          </p:nvSpPr>
          <p:spPr>
            <a:xfrm>
              <a:off x="6156400" y="122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  <p:sp>
          <p:nvSpPr>
            <p:cNvPr id="613" name="Oval 612"/>
            <p:cNvSpPr/>
            <p:nvPr/>
          </p:nvSpPr>
          <p:spPr>
            <a:xfrm>
              <a:off x="6876400" y="122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  <p:sp>
          <p:nvSpPr>
            <p:cNvPr id="614" name="Oval 613"/>
            <p:cNvSpPr/>
            <p:nvPr/>
          </p:nvSpPr>
          <p:spPr>
            <a:xfrm>
              <a:off x="7596400" y="122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6</a:t>
              </a:r>
              <a:endParaRPr lang="zh-CN" altLang="en-US" dirty="0"/>
            </a:p>
          </p:txBody>
        </p:sp>
        <p:sp>
          <p:nvSpPr>
            <p:cNvPr id="615" name="Oval 614"/>
            <p:cNvSpPr/>
            <p:nvPr/>
          </p:nvSpPr>
          <p:spPr>
            <a:xfrm>
              <a:off x="8316400" y="122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7</a:t>
              </a:r>
              <a:endParaRPr lang="zh-CN" altLang="en-US" dirty="0"/>
            </a:p>
          </p:txBody>
        </p:sp>
        <p:sp>
          <p:nvSpPr>
            <p:cNvPr id="616" name="Oval 615"/>
            <p:cNvSpPr/>
            <p:nvPr/>
          </p:nvSpPr>
          <p:spPr>
            <a:xfrm>
              <a:off x="3276400" y="194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8</a:t>
              </a:r>
              <a:endParaRPr lang="zh-CN" altLang="en-US" dirty="0"/>
            </a:p>
          </p:txBody>
        </p:sp>
        <p:sp>
          <p:nvSpPr>
            <p:cNvPr id="617" name="Oval 616"/>
            <p:cNvSpPr/>
            <p:nvPr/>
          </p:nvSpPr>
          <p:spPr>
            <a:xfrm>
              <a:off x="3996400" y="194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9</a:t>
              </a:r>
              <a:endParaRPr lang="zh-CN" altLang="en-US" dirty="0"/>
            </a:p>
          </p:txBody>
        </p:sp>
        <p:sp>
          <p:nvSpPr>
            <p:cNvPr id="618" name="Oval 617"/>
            <p:cNvSpPr/>
            <p:nvPr/>
          </p:nvSpPr>
          <p:spPr>
            <a:xfrm>
              <a:off x="4716400" y="194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</a:t>
              </a:r>
              <a:endParaRPr lang="zh-CN" altLang="en-US" dirty="0"/>
            </a:p>
          </p:txBody>
        </p:sp>
        <p:sp>
          <p:nvSpPr>
            <p:cNvPr id="619" name="Oval 618"/>
            <p:cNvSpPr/>
            <p:nvPr/>
          </p:nvSpPr>
          <p:spPr>
            <a:xfrm>
              <a:off x="5436400" y="194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B</a:t>
              </a:r>
              <a:endParaRPr lang="zh-CN" altLang="en-US" dirty="0"/>
            </a:p>
          </p:txBody>
        </p:sp>
        <p:sp>
          <p:nvSpPr>
            <p:cNvPr id="620" name="Oval 619"/>
            <p:cNvSpPr/>
            <p:nvPr/>
          </p:nvSpPr>
          <p:spPr>
            <a:xfrm>
              <a:off x="6156400" y="194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</a:t>
              </a:r>
              <a:endParaRPr lang="zh-CN" altLang="en-US" dirty="0"/>
            </a:p>
          </p:txBody>
        </p:sp>
        <p:sp>
          <p:nvSpPr>
            <p:cNvPr id="621" name="Oval 620"/>
            <p:cNvSpPr/>
            <p:nvPr/>
          </p:nvSpPr>
          <p:spPr>
            <a:xfrm>
              <a:off x="6876400" y="194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</a:t>
              </a:r>
              <a:endParaRPr lang="zh-CN" altLang="en-US" dirty="0"/>
            </a:p>
          </p:txBody>
        </p:sp>
        <p:sp>
          <p:nvSpPr>
            <p:cNvPr id="622" name="Oval 621"/>
            <p:cNvSpPr/>
            <p:nvPr/>
          </p:nvSpPr>
          <p:spPr>
            <a:xfrm>
              <a:off x="7596400" y="194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E</a:t>
              </a:r>
              <a:endParaRPr lang="zh-CN" altLang="en-US" dirty="0"/>
            </a:p>
          </p:txBody>
        </p:sp>
        <p:sp>
          <p:nvSpPr>
            <p:cNvPr id="623" name="Oval 622"/>
            <p:cNvSpPr/>
            <p:nvPr/>
          </p:nvSpPr>
          <p:spPr>
            <a:xfrm>
              <a:off x="8316400" y="19494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F</a:t>
              </a:r>
              <a:endParaRPr lang="zh-CN" alt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5DE3-F547-414B-B5EB-2D7F8A164B0B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2699625" y="1620000"/>
            <a:ext cx="6300000" cy="181200"/>
            <a:chOff x="1143000" y="3962400"/>
            <a:chExt cx="6300000" cy="181200"/>
          </a:xfrm>
        </p:grpSpPr>
        <p:sp>
          <p:nvSpPr>
            <p:cNvPr id="102" name="Rectangle 101"/>
            <p:cNvSpPr/>
            <p:nvPr/>
          </p:nvSpPr>
          <p:spPr>
            <a:xfrm>
              <a:off x="1143000" y="3962400"/>
              <a:ext cx="630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0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6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2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58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94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0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66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02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38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74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10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46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82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18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54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904800" y="396360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51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10659 -0.330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3941 -0.185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9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556 -0.548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274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7761 -0.636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-3182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1493 -0.60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0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03455 -0.517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2588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1962 -0.1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979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6841 -0.534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-267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05816 -0.543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2717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13281 -0.3347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1673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10972 -0.4701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235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5538 -0.4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2187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9809 -0.293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4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1042 -0.397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990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6632 -0.415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2078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1059 -0.378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autoRev="1" fill="remove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autoRev="1" fill="remove"/>
                                        <p:tgtEl>
                                          <p:spTgt spid="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autoRev="1" fill="remove"/>
                                        <p:tgtEl>
                                          <p:spTgt spid="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autoRev="1" fill="remove"/>
                                        <p:tgtEl>
                                          <p:spTgt spid="5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1667 -0.04445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0" animBg="1"/>
      <p:bldP spid="577" grpId="1" animBg="1"/>
      <p:bldP spid="578" grpId="0" animBg="1"/>
      <p:bldP spid="578" grpId="1" animBg="1"/>
      <p:bldP spid="579" grpId="0" animBg="1"/>
      <p:bldP spid="579" grpId="1" animBg="1"/>
      <p:bldP spid="580" grpId="0" animBg="1"/>
      <p:bldP spid="580" grpId="1" animBg="1"/>
      <p:bldP spid="581" grpId="0" animBg="1"/>
      <p:bldP spid="581" grpId="1" animBg="1"/>
      <p:bldP spid="582" grpId="0" animBg="1"/>
      <p:bldP spid="582" grpId="1" animBg="1"/>
      <p:bldP spid="583" grpId="0" animBg="1"/>
      <p:bldP spid="583" grpId="1" animBg="1"/>
      <p:bldP spid="584" grpId="0" animBg="1"/>
      <p:bldP spid="584" grpId="1" animBg="1"/>
      <p:bldP spid="585" grpId="0" animBg="1"/>
      <p:bldP spid="585" grpId="1" animBg="1"/>
      <p:bldP spid="586" grpId="0" animBg="1"/>
      <p:bldP spid="586" grpId="1" animBg="1"/>
      <p:bldP spid="587" grpId="0" animBg="1"/>
      <p:bldP spid="587" grpId="1" animBg="1"/>
      <p:bldP spid="588" grpId="0" animBg="1"/>
      <p:bldP spid="588" grpId="1" animBg="1"/>
      <p:bldP spid="589" grpId="0" animBg="1"/>
      <p:bldP spid="589" grpId="1" animBg="1"/>
      <p:bldP spid="590" grpId="0" animBg="1"/>
      <p:bldP spid="590" grpId="1" animBg="1"/>
      <p:bldP spid="591" grpId="0" animBg="1"/>
      <p:bldP spid="591" grpId="1" animBg="1"/>
      <p:bldP spid="592" grpId="0" animBg="1"/>
      <p:bldP spid="592" grpId="1" animBg="1"/>
      <p:bldP spid="487" grpId="0" animBg="1"/>
      <p:bldP spid="487" grpId="1" animBg="1"/>
      <p:bldP spid="488" grpId="0" animBg="1"/>
      <p:bldP spid="488" grpId="1" animBg="1"/>
      <p:bldP spid="489" grpId="0" animBg="1"/>
      <p:bldP spid="489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3" grpId="0" animBg="1"/>
      <p:bldP spid="493" grpId="1" animBg="1"/>
      <p:bldP spid="494" grpId="0" animBg="1"/>
      <p:bldP spid="494" grpId="1" animBg="1"/>
      <p:bldP spid="495" grpId="0" animBg="1"/>
      <p:bldP spid="495" grpId="1" animBg="1"/>
      <p:bldP spid="496" grpId="0" animBg="1"/>
      <p:bldP spid="496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0" grpId="0" animBg="1"/>
      <p:bldP spid="500" grpId="1" animBg="1"/>
      <p:bldP spid="501" grpId="0" animBg="1"/>
      <p:bldP spid="501" grpId="1" animBg="1"/>
      <p:bldP spid="502" grpId="0" animBg="1"/>
      <p:bldP spid="502" grpId="1" animBg="1"/>
      <p:bldP spid="503" grpId="0" animBg="1"/>
      <p:bldP spid="503" grpId="1" animBg="1"/>
      <p:bldP spid="504" grpId="0"/>
      <p:bldP spid="505" grpId="1" animBg="1"/>
      <p:bldP spid="505" grpId="2" animBg="1"/>
      <p:bldP spid="505" grpId="3" animBg="1"/>
      <p:bldP spid="505" grpId="4" animBg="1"/>
      <p:bldP spid="506" grpId="0" animBg="1"/>
      <p:bldP spid="507" grpId="0" animBg="1"/>
      <p:bldP spid="575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3249735" y="2649505"/>
            <a:ext cx="5665665" cy="3751295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5665" h="3751295">
                <a:moveTo>
                  <a:pt x="645946" y="583443"/>
                </a:moveTo>
                <a:cubicBezTo>
                  <a:pt x="1001546" y="386593"/>
                  <a:pt x="1628609" y="38930"/>
                  <a:pt x="2150896" y="2418"/>
                </a:cubicBezTo>
                <a:cubicBezTo>
                  <a:pt x="2673184" y="-34095"/>
                  <a:pt x="3273259" y="354843"/>
                  <a:pt x="3779671" y="364368"/>
                </a:cubicBezTo>
                <a:cubicBezTo>
                  <a:pt x="4286083" y="373893"/>
                  <a:pt x="4875046" y="-148394"/>
                  <a:pt x="5189371" y="59568"/>
                </a:cubicBezTo>
                <a:cubicBezTo>
                  <a:pt x="5503696" y="267530"/>
                  <a:pt x="5668796" y="1013656"/>
                  <a:pt x="5665621" y="1612143"/>
                </a:cubicBezTo>
                <a:cubicBezTo>
                  <a:pt x="5662446" y="2210630"/>
                  <a:pt x="5635458" y="3386968"/>
                  <a:pt x="5170321" y="3650493"/>
                </a:cubicBezTo>
                <a:cubicBezTo>
                  <a:pt x="4705184" y="3914018"/>
                  <a:pt x="3701883" y="3183768"/>
                  <a:pt x="2874796" y="3193293"/>
                </a:cubicBezTo>
                <a:cubicBezTo>
                  <a:pt x="2047709" y="3202818"/>
                  <a:pt x="657059" y="3934656"/>
                  <a:pt x="207796" y="3707643"/>
                </a:cubicBezTo>
                <a:cubicBezTo>
                  <a:pt x="-241467" y="3480631"/>
                  <a:pt x="210971" y="2251906"/>
                  <a:pt x="179221" y="1831218"/>
                </a:cubicBezTo>
                <a:cubicBezTo>
                  <a:pt x="147471" y="1410531"/>
                  <a:pt x="-60492" y="1389893"/>
                  <a:pt x="17296" y="1183518"/>
                </a:cubicBezTo>
                <a:cubicBezTo>
                  <a:pt x="95083" y="977143"/>
                  <a:pt x="290346" y="780293"/>
                  <a:pt x="645946" y="5834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4218089" y="6211669"/>
            <a:ext cx="36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The Feature Space</a:t>
            </a:r>
            <a:endParaRPr lang="zh-CN" altLang="en-US" sz="3600" dirty="0"/>
          </a:p>
        </p:txBody>
      </p:sp>
      <p:sp>
        <p:nvSpPr>
          <p:cNvPr id="124" name="Oval 123"/>
          <p:cNvSpPr/>
          <p:nvPr/>
        </p:nvSpPr>
        <p:spPr>
          <a:xfrm>
            <a:off x="4149450" y="3379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125" name="Oval 124"/>
          <p:cNvSpPr/>
          <p:nvPr/>
        </p:nvSpPr>
        <p:spPr>
          <a:xfrm>
            <a:off x="5668694" y="30746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26" name="Oval 125"/>
          <p:cNvSpPr/>
          <p:nvPr/>
        </p:nvSpPr>
        <p:spPr>
          <a:xfrm>
            <a:off x="8153100" y="55661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127" name="Oval 126"/>
          <p:cNvSpPr/>
          <p:nvPr/>
        </p:nvSpPr>
        <p:spPr>
          <a:xfrm>
            <a:off x="3836850" y="54818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28" name="Oval 127"/>
          <p:cNvSpPr/>
          <p:nvPr/>
        </p:nvSpPr>
        <p:spPr>
          <a:xfrm>
            <a:off x="6207300" y="524991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29" name="Oval 128"/>
          <p:cNvSpPr/>
          <p:nvPr/>
        </p:nvSpPr>
        <p:spPr>
          <a:xfrm>
            <a:off x="7071400" y="466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30" name="Oval 129"/>
          <p:cNvSpPr/>
          <p:nvPr/>
        </p:nvSpPr>
        <p:spPr>
          <a:xfrm>
            <a:off x="7621200" y="31452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131" name="Oval 130"/>
          <p:cNvSpPr/>
          <p:nvPr/>
        </p:nvSpPr>
        <p:spPr>
          <a:xfrm>
            <a:off x="7381400" y="54644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32" name="Oval 131"/>
          <p:cNvSpPr/>
          <p:nvPr/>
        </p:nvSpPr>
        <p:spPr>
          <a:xfrm>
            <a:off x="7973100" y="484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33" name="Oval 132"/>
          <p:cNvSpPr/>
          <p:nvPr/>
        </p:nvSpPr>
        <p:spPr>
          <a:xfrm>
            <a:off x="5760650" y="40973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134" name="Oval 133"/>
          <p:cNvSpPr/>
          <p:nvPr/>
        </p:nvSpPr>
        <p:spPr>
          <a:xfrm>
            <a:off x="4864150" y="50258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135" name="Oval 134"/>
          <p:cNvSpPr/>
          <p:nvPr/>
        </p:nvSpPr>
        <p:spPr>
          <a:xfrm>
            <a:off x="4366635" y="41171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6" name="Oval 135"/>
          <p:cNvSpPr/>
          <p:nvPr/>
        </p:nvSpPr>
        <p:spPr>
          <a:xfrm>
            <a:off x="6891400" y="38119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37" name="Oval 136"/>
          <p:cNvSpPr/>
          <p:nvPr/>
        </p:nvSpPr>
        <p:spPr>
          <a:xfrm>
            <a:off x="8108100" y="3844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138" name="Oval 137"/>
          <p:cNvSpPr/>
          <p:nvPr/>
        </p:nvSpPr>
        <p:spPr>
          <a:xfrm>
            <a:off x="3704400" y="46526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39" name="Oval 138"/>
          <p:cNvSpPr/>
          <p:nvPr/>
        </p:nvSpPr>
        <p:spPr>
          <a:xfrm>
            <a:off x="5211450" y="36390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31" name="Rectangle 230"/>
          <p:cNvSpPr>
            <a:spLocks noChangeAspect="1"/>
          </p:cNvSpPr>
          <p:nvPr/>
        </p:nvSpPr>
        <p:spPr>
          <a:xfrm>
            <a:off x="697080" y="88900"/>
            <a:ext cx="1944000" cy="259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84036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105660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127260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148860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170460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1920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2136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2352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84036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Oval 240"/>
          <p:cNvSpPr>
            <a:spLocks noChangeAspect="1"/>
          </p:cNvSpPr>
          <p:nvPr/>
        </p:nvSpPr>
        <p:spPr>
          <a:xfrm>
            <a:off x="1056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1272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1488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170460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1920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Oval 245"/>
          <p:cNvSpPr>
            <a:spLocks noChangeAspect="1"/>
          </p:cNvSpPr>
          <p:nvPr/>
        </p:nvSpPr>
        <p:spPr>
          <a:xfrm>
            <a:off x="2136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Oval 246"/>
          <p:cNvSpPr>
            <a:spLocks noChangeAspect="1"/>
          </p:cNvSpPr>
          <p:nvPr/>
        </p:nvSpPr>
        <p:spPr>
          <a:xfrm>
            <a:off x="2352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Oval 247"/>
          <p:cNvSpPr>
            <a:spLocks noChangeAspect="1"/>
          </p:cNvSpPr>
          <p:nvPr/>
        </p:nvSpPr>
        <p:spPr>
          <a:xfrm>
            <a:off x="84036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1056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1272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1488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Oval 251"/>
          <p:cNvSpPr>
            <a:spLocks noChangeAspect="1"/>
          </p:cNvSpPr>
          <p:nvPr/>
        </p:nvSpPr>
        <p:spPr>
          <a:xfrm>
            <a:off x="170460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1920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Oval 253"/>
          <p:cNvSpPr>
            <a:spLocks noChangeAspect="1"/>
          </p:cNvSpPr>
          <p:nvPr/>
        </p:nvSpPr>
        <p:spPr>
          <a:xfrm>
            <a:off x="2136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2352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84036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Oval 256"/>
          <p:cNvSpPr>
            <a:spLocks noChangeAspect="1"/>
          </p:cNvSpPr>
          <p:nvPr/>
        </p:nvSpPr>
        <p:spPr>
          <a:xfrm>
            <a:off x="1056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1272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1488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Oval 259"/>
          <p:cNvSpPr>
            <a:spLocks noChangeAspect="1"/>
          </p:cNvSpPr>
          <p:nvPr/>
        </p:nvSpPr>
        <p:spPr>
          <a:xfrm>
            <a:off x="170460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Oval 260"/>
          <p:cNvSpPr>
            <a:spLocks noChangeAspect="1"/>
          </p:cNvSpPr>
          <p:nvPr/>
        </p:nvSpPr>
        <p:spPr>
          <a:xfrm>
            <a:off x="1920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2136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2352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84036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Oval 264"/>
          <p:cNvSpPr>
            <a:spLocks noChangeAspect="1"/>
          </p:cNvSpPr>
          <p:nvPr/>
        </p:nvSpPr>
        <p:spPr>
          <a:xfrm>
            <a:off x="1056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Oval 265"/>
          <p:cNvSpPr>
            <a:spLocks noChangeAspect="1"/>
          </p:cNvSpPr>
          <p:nvPr/>
        </p:nvSpPr>
        <p:spPr>
          <a:xfrm>
            <a:off x="1272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Oval 266"/>
          <p:cNvSpPr>
            <a:spLocks noChangeAspect="1"/>
          </p:cNvSpPr>
          <p:nvPr/>
        </p:nvSpPr>
        <p:spPr>
          <a:xfrm>
            <a:off x="1488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Oval 267"/>
          <p:cNvSpPr>
            <a:spLocks noChangeAspect="1"/>
          </p:cNvSpPr>
          <p:nvPr/>
        </p:nvSpPr>
        <p:spPr>
          <a:xfrm>
            <a:off x="170460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Oval 268"/>
          <p:cNvSpPr>
            <a:spLocks noChangeAspect="1"/>
          </p:cNvSpPr>
          <p:nvPr/>
        </p:nvSpPr>
        <p:spPr>
          <a:xfrm>
            <a:off x="1920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>
            <a:off x="2136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Oval 270"/>
          <p:cNvSpPr>
            <a:spLocks noChangeAspect="1"/>
          </p:cNvSpPr>
          <p:nvPr/>
        </p:nvSpPr>
        <p:spPr>
          <a:xfrm>
            <a:off x="2352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Oval 271"/>
          <p:cNvSpPr>
            <a:spLocks noChangeAspect="1"/>
          </p:cNvSpPr>
          <p:nvPr/>
        </p:nvSpPr>
        <p:spPr>
          <a:xfrm>
            <a:off x="84036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Oval 272"/>
          <p:cNvSpPr>
            <a:spLocks noChangeAspect="1"/>
          </p:cNvSpPr>
          <p:nvPr/>
        </p:nvSpPr>
        <p:spPr>
          <a:xfrm>
            <a:off x="1056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Oval 273"/>
          <p:cNvSpPr>
            <a:spLocks noChangeAspect="1"/>
          </p:cNvSpPr>
          <p:nvPr/>
        </p:nvSpPr>
        <p:spPr>
          <a:xfrm>
            <a:off x="1272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1488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170460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1920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2136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Oval 278"/>
          <p:cNvSpPr>
            <a:spLocks noChangeAspect="1"/>
          </p:cNvSpPr>
          <p:nvPr/>
        </p:nvSpPr>
        <p:spPr>
          <a:xfrm>
            <a:off x="2352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84036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1056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1272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1488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170460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1920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2136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2352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84036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Oval 288"/>
          <p:cNvSpPr>
            <a:spLocks noChangeAspect="1"/>
          </p:cNvSpPr>
          <p:nvPr/>
        </p:nvSpPr>
        <p:spPr>
          <a:xfrm>
            <a:off x="1056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1272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Oval 290"/>
          <p:cNvSpPr>
            <a:spLocks noChangeAspect="1"/>
          </p:cNvSpPr>
          <p:nvPr/>
        </p:nvSpPr>
        <p:spPr>
          <a:xfrm>
            <a:off x="1488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Oval 291"/>
          <p:cNvSpPr>
            <a:spLocks noChangeAspect="1"/>
          </p:cNvSpPr>
          <p:nvPr/>
        </p:nvSpPr>
        <p:spPr>
          <a:xfrm>
            <a:off x="170460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1920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2136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Oval 294"/>
          <p:cNvSpPr>
            <a:spLocks noChangeAspect="1"/>
          </p:cNvSpPr>
          <p:nvPr/>
        </p:nvSpPr>
        <p:spPr>
          <a:xfrm>
            <a:off x="2352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84036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1056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Oval 297"/>
          <p:cNvSpPr>
            <a:spLocks noChangeAspect="1"/>
          </p:cNvSpPr>
          <p:nvPr/>
        </p:nvSpPr>
        <p:spPr>
          <a:xfrm>
            <a:off x="1272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1488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170460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Oval 300"/>
          <p:cNvSpPr>
            <a:spLocks noChangeAspect="1"/>
          </p:cNvSpPr>
          <p:nvPr/>
        </p:nvSpPr>
        <p:spPr>
          <a:xfrm>
            <a:off x="1920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Oval 301"/>
          <p:cNvSpPr>
            <a:spLocks noChangeAspect="1"/>
          </p:cNvSpPr>
          <p:nvPr/>
        </p:nvSpPr>
        <p:spPr>
          <a:xfrm>
            <a:off x="2136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2352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Oval 303"/>
          <p:cNvSpPr>
            <a:spLocks noChangeAspect="1"/>
          </p:cNvSpPr>
          <p:nvPr/>
        </p:nvSpPr>
        <p:spPr>
          <a:xfrm>
            <a:off x="84036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1056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1272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Oval 306"/>
          <p:cNvSpPr>
            <a:spLocks noChangeAspect="1"/>
          </p:cNvSpPr>
          <p:nvPr/>
        </p:nvSpPr>
        <p:spPr>
          <a:xfrm>
            <a:off x="1488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170460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Oval 308"/>
          <p:cNvSpPr>
            <a:spLocks noChangeAspect="1"/>
          </p:cNvSpPr>
          <p:nvPr/>
        </p:nvSpPr>
        <p:spPr>
          <a:xfrm>
            <a:off x="1920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Oval 309"/>
          <p:cNvSpPr>
            <a:spLocks noChangeAspect="1"/>
          </p:cNvSpPr>
          <p:nvPr/>
        </p:nvSpPr>
        <p:spPr>
          <a:xfrm>
            <a:off x="2136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Oval 310"/>
          <p:cNvSpPr>
            <a:spLocks noChangeAspect="1"/>
          </p:cNvSpPr>
          <p:nvPr/>
        </p:nvSpPr>
        <p:spPr>
          <a:xfrm>
            <a:off x="2352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Oval 311"/>
          <p:cNvSpPr>
            <a:spLocks noChangeAspect="1"/>
          </p:cNvSpPr>
          <p:nvPr/>
        </p:nvSpPr>
        <p:spPr>
          <a:xfrm>
            <a:off x="84108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Oval 312"/>
          <p:cNvSpPr>
            <a:spLocks noChangeAspect="1"/>
          </p:cNvSpPr>
          <p:nvPr/>
        </p:nvSpPr>
        <p:spPr>
          <a:xfrm>
            <a:off x="1057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Oval 313"/>
          <p:cNvSpPr>
            <a:spLocks noChangeAspect="1"/>
          </p:cNvSpPr>
          <p:nvPr/>
        </p:nvSpPr>
        <p:spPr>
          <a:xfrm>
            <a:off x="1273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Oval 314"/>
          <p:cNvSpPr>
            <a:spLocks noChangeAspect="1"/>
          </p:cNvSpPr>
          <p:nvPr/>
        </p:nvSpPr>
        <p:spPr>
          <a:xfrm>
            <a:off x="1489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Oval 315"/>
          <p:cNvSpPr>
            <a:spLocks noChangeAspect="1"/>
          </p:cNvSpPr>
          <p:nvPr/>
        </p:nvSpPr>
        <p:spPr>
          <a:xfrm>
            <a:off x="170532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Oval 316"/>
          <p:cNvSpPr>
            <a:spLocks noChangeAspect="1"/>
          </p:cNvSpPr>
          <p:nvPr/>
        </p:nvSpPr>
        <p:spPr>
          <a:xfrm>
            <a:off x="1921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2137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2353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Rectangle 337"/>
          <p:cNvSpPr/>
          <p:nvPr/>
        </p:nvSpPr>
        <p:spPr>
          <a:xfrm>
            <a:off x="3494400" y="2133600"/>
            <a:ext cx="5040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Rectangle 338"/>
          <p:cNvSpPr/>
          <p:nvPr/>
        </p:nvSpPr>
        <p:spPr>
          <a:xfrm>
            <a:off x="378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0</a:t>
            </a:r>
            <a:endParaRPr lang="zh-CN" altLang="en-US" sz="1400" dirty="0"/>
          </a:p>
        </p:txBody>
      </p:sp>
      <p:sp>
        <p:nvSpPr>
          <p:cNvPr id="340" name="Rectangle 339"/>
          <p:cNvSpPr/>
          <p:nvPr/>
        </p:nvSpPr>
        <p:spPr>
          <a:xfrm>
            <a:off x="4071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341" name="Rectangle 340"/>
          <p:cNvSpPr/>
          <p:nvPr/>
        </p:nvSpPr>
        <p:spPr>
          <a:xfrm>
            <a:off x="4359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342" name="Rectangle 341"/>
          <p:cNvSpPr/>
          <p:nvPr/>
        </p:nvSpPr>
        <p:spPr>
          <a:xfrm>
            <a:off x="4647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343" name="Rectangle 342"/>
          <p:cNvSpPr/>
          <p:nvPr/>
        </p:nvSpPr>
        <p:spPr>
          <a:xfrm>
            <a:off x="4935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sp>
        <p:nvSpPr>
          <p:cNvPr id="344" name="Rectangle 343"/>
          <p:cNvSpPr/>
          <p:nvPr/>
        </p:nvSpPr>
        <p:spPr>
          <a:xfrm>
            <a:off x="522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5</a:t>
            </a:r>
            <a:endParaRPr lang="zh-CN" altLang="en-US" sz="1400" dirty="0"/>
          </a:p>
        </p:txBody>
      </p:sp>
      <p:sp>
        <p:nvSpPr>
          <p:cNvPr id="345" name="Rectangle 344"/>
          <p:cNvSpPr/>
          <p:nvPr/>
        </p:nvSpPr>
        <p:spPr>
          <a:xfrm>
            <a:off x="5511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346" name="Rectangle 345"/>
          <p:cNvSpPr/>
          <p:nvPr/>
        </p:nvSpPr>
        <p:spPr>
          <a:xfrm>
            <a:off x="5799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347" name="Rectangle 346"/>
          <p:cNvSpPr/>
          <p:nvPr/>
        </p:nvSpPr>
        <p:spPr>
          <a:xfrm>
            <a:off x="6087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348" name="Rectangle 347"/>
          <p:cNvSpPr/>
          <p:nvPr/>
        </p:nvSpPr>
        <p:spPr>
          <a:xfrm>
            <a:off x="6375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9</a:t>
            </a:r>
            <a:endParaRPr lang="zh-CN" altLang="en-US" sz="1400" dirty="0"/>
          </a:p>
        </p:txBody>
      </p:sp>
      <p:sp>
        <p:nvSpPr>
          <p:cNvPr id="349" name="Rectangle 348"/>
          <p:cNvSpPr/>
          <p:nvPr/>
        </p:nvSpPr>
        <p:spPr>
          <a:xfrm>
            <a:off x="666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A</a:t>
            </a:r>
            <a:endParaRPr lang="zh-CN" altLang="en-US" sz="1400" dirty="0"/>
          </a:p>
        </p:txBody>
      </p:sp>
      <p:sp>
        <p:nvSpPr>
          <p:cNvPr id="350" name="Rectangle 349"/>
          <p:cNvSpPr/>
          <p:nvPr/>
        </p:nvSpPr>
        <p:spPr>
          <a:xfrm>
            <a:off x="6951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B</a:t>
            </a:r>
            <a:endParaRPr lang="zh-CN" altLang="en-US" sz="1400" dirty="0"/>
          </a:p>
        </p:txBody>
      </p:sp>
      <p:sp>
        <p:nvSpPr>
          <p:cNvPr id="351" name="Rectangle 350"/>
          <p:cNvSpPr/>
          <p:nvPr/>
        </p:nvSpPr>
        <p:spPr>
          <a:xfrm>
            <a:off x="7239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</a:t>
            </a:r>
            <a:endParaRPr lang="zh-CN" altLang="en-US" sz="1400" dirty="0"/>
          </a:p>
        </p:txBody>
      </p:sp>
      <p:sp>
        <p:nvSpPr>
          <p:cNvPr id="352" name="Rectangle 351"/>
          <p:cNvSpPr/>
          <p:nvPr/>
        </p:nvSpPr>
        <p:spPr>
          <a:xfrm>
            <a:off x="7527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</a:t>
            </a:r>
            <a:endParaRPr lang="zh-CN" altLang="en-US" sz="1400" dirty="0"/>
          </a:p>
        </p:txBody>
      </p:sp>
      <p:sp>
        <p:nvSpPr>
          <p:cNvPr id="353" name="Rectangle 352"/>
          <p:cNvSpPr/>
          <p:nvPr/>
        </p:nvSpPr>
        <p:spPr>
          <a:xfrm>
            <a:off x="7815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E</a:t>
            </a:r>
            <a:endParaRPr lang="zh-CN" altLang="en-US" sz="1400" dirty="0"/>
          </a:p>
        </p:txBody>
      </p:sp>
      <p:sp>
        <p:nvSpPr>
          <p:cNvPr id="354" name="Rectangle 353"/>
          <p:cNvSpPr/>
          <p:nvPr/>
        </p:nvSpPr>
        <p:spPr>
          <a:xfrm>
            <a:off x="810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F</a:t>
            </a:r>
            <a:endParaRPr lang="zh-CN" altLang="en-US" sz="1400" dirty="0"/>
          </a:p>
        </p:txBody>
      </p:sp>
      <p:sp>
        <p:nvSpPr>
          <p:cNvPr id="357" name="Rectangle 356"/>
          <p:cNvSpPr/>
          <p:nvPr/>
        </p:nvSpPr>
        <p:spPr>
          <a:xfrm>
            <a:off x="3783840" y="1701600"/>
            <a:ext cx="144000" cy="432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8" name="Rectangle 357"/>
          <p:cNvSpPr/>
          <p:nvPr/>
        </p:nvSpPr>
        <p:spPr>
          <a:xfrm>
            <a:off x="4071840" y="1917600"/>
            <a:ext cx="144000" cy="216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9" name="Rectangle 358"/>
          <p:cNvSpPr/>
          <p:nvPr/>
        </p:nvSpPr>
        <p:spPr>
          <a:xfrm>
            <a:off x="4647840" y="1413600"/>
            <a:ext cx="144000" cy="72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0" name="Rectangle 359"/>
          <p:cNvSpPr/>
          <p:nvPr/>
        </p:nvSpPr>
        <p:spPr>
          <a:xfrm>
            <a:off x="6375840" y="2062560"/>
            <a:ext cx="144000" cy="72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1" name="Rectangle 360"/>
          <p:cNvSpPr/>
          <p:nvPr/>
        </p:nvSpPr>
        <p:spPr>
          <a:xfrm>
            <a:off x="6663840" y="1054560"/>
            <a:ext cx="144000" cy="1080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08" name="Group 407"/>
          <p:cNvGrpSpPr/>
          <p:nvPr/>
        </p:nvGrpSpPr>
        <p:grpSpPr>
          <a:xfrm>
            <a:off x="3495600" y="1054800"/>
            <a:ext cx="5040000" cy="1224000"/>
            <a:chOff x="3646800" y="1206960"/>
            <a:chExt cx="5040000" cy="1224000"/>
          </a:xfrm>
        </p:grpSpPr>
        <p:sp>
          <p:nvSpPr>
            <p:cNvPr id="409" name="Rectangle 408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31" name="Rectangle 430"/>
          <p:cNvSpPr/>
          <p:nvPr/>
        </p:nvSpPr>
        <p:spPr>
          <a:xfrm>
            <a:off x="3547200" y="651600"/>
            <a:ext cx="720000" cy="72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2" name="Rectangle 431"/>
          <p:cNvSpPr/>
          <p:nvPr/>
        </p:nvSpPr>
        <p:spPr>
          <a:xfrm>
            <a:off x="4968600" y="2574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Visual Word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4968600" y="901200"/>
            <a:ext cx="2880000" cy="108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Same Dimension with Codebook Size (16)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3547200" y="651600"/>
            <a:ext cx="720000" cy="72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5" name="Rectangle 434"/>
          <p:cNvSpPr/>
          <p:nvPr/>
        </p:nvSpPr>
        <p:spPr>
          <a:xfrm>
            <a:off x="8388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EA2-2A96-4F2C-B7E7-A8315AD82198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4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2" dur="50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00"/>
                            </p:stCondLst>
                            <p:childTnLst>
                              <p:par>
                                <p:cTn id="34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45035 0.57801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7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23281 -0.09838 " pathEditMode="relative" rAng="0" ptsTypes="AA">
                                      <p:cBhvr>
                                        <p:cTn id="458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-4931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0" dur="2000" fill="hold"/>
                                        <p:tgtEl>
                                          <p:spTgt spid="40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000"/>
                            </p:stCondLst>
                            <p:childTnLst>
                              <p:par>
                                <p:cTn id="4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2500"/>
                            </p:stCondLst>
                            <p:childTnLst>
                              <p:par>
                                <p:cTn id="4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3000"/>
                            </p:stCondLst>
                            <p:childTnLst>
                              <p:par>
                                <p:cTn id="4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325 -0.1 " pathEditMode="relative" rAng="0" ptsTypes="AA">
                                      <p:cBhvr>
                                        <p:cTn id="482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5000"/>
                                    </p:animMotion>
                                  </p:childTnLst>
                                </p:cTn>
                              </p:par>
                              <p:par>
                                <p:cTn id="48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4" dur="2000" fill="hold"/>
                                        <p:tgtEl>
                                          <p:spTgt spid="43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2000"/>
                            </p:stCondLst>
                            <p:childTnLst>
                              <p:par>
                                <p:cTn id="48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7" grpId="0" animBg="1"/>
      <p:bldP spid="231" grpId="0" animBg="1"/>
      <p:bldP spid="232" grpId="0" animBg="1"/>
      <p:bldP spid="232" grpId="1" animBg="1"/>
      <p:bldP spid="232" grpId="2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431" grpId="0" animBg="1"/>
      <p:bldP spid="432" grpId="0" animBg="1"/>
      <p:bldP spid="433" grpId="0" animBg="1"/>
      <p:bldP spid="434" grpId="0" animBg="1"/>
      <p:bldP spid="434" grpId="1" animBg="1"/>
      <p:bldP spid="434" grpId="2" animBg="1"/>
      <p:bldP spid="434" grpId="3" animBg="1"/>
      <p:bldP spid="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3249735" y="2649505"/>
            <a:ext cx="5665665" cy="3751295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5665" h="3751295">
                <a:moveTo>
                  <a:pt x="645946" y="583443"/>
                </a:moveTo>
                <a:cubicBezTo>
                  <a:pt x="1001546" y="386593"/>
                  <a:pt x="1628609" y="38930"/>
                  <a:pt x="2150896" y="2418"/>
                </a:cubicBezTo>
                <a:cubicBezTo>
                  <a:pt x="2673184" y="-34095"/>
                  <a:pt x="3273259" y="354843"/>
                  <a:pt x="3779671" y="364368"/>
                </a:cubicBezTo>
                <a:cubicBezTo>
                  <a:pt x="4286083" y="373893"/>
                  <a:pt x="4875046" y="-148394"/>
                  <a:pt x="5189371" y="59568"/>
                </a:cubicBezTo>
                <a:cubicBezTo>
                  <a:pt x="5503696" y="267530"/>
                  <a:pt x="5668796" y="1013656"/>
                  <a:pt x="5665621" y="1612143"/>
                </a:cubicBezTo>
                <a:cubicBezTo>
                  <a:pt x="5662446" y="2210630"/>
                  <a:pt x="5635458" y="3386968"/>
                  <a:pt x="5170321" y="3650493"/>
                </a:cubicBezTo>
                <a:cubicBezTo>
                  <a:pt x="4705184" y="3914018"/>
                  <a:pt x="3701883" y="3183768"/>
                  <a:pt x="2874796" y="3193293"/>
                </a:cubicBezTo>
                <a:cubicBezTo>
                  <a:pt x="2047709" y="3202818"/>
                  <a:pt x="657059" y="3934656"/>
                  <a:pt x="207796" y="3707643"/>
                </a:cubicBezTo>
                <a:cubicBezTo>
                  <a:pt x="-241467" y="3480631"/>
                  <a:pt x="210971" y="2251906"/>
                  <a:pt x="179221" y="1831218"/>
                </a:cubicBezTo>
                <a:cubicBezTo>
                  <a:pt x="147471" y="1410531"/>
                  <a:pt x="-60492" y="1389893"/>
                  <a:pt x="17296" y="1183518"/>
                </a:cubicBezTo>
                <a:cubicBezTo>
                  <a:pt x="95083" y="977143"/>
                  <a:pt x="290346" y="780293"/>
                  <a:pt x="645946" y="5834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4218089" y="6211669"/>
            <a:ext cx="36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The Feature Space</a:t>
            </a:r>
            <a:endParaRPr lang="zh-CN" altLang="en-US" sz="3600" dirty="0"/>
          </a:p>
        </p:txBody>
      </p:sp>
      <p:sp>
        <p:nvSpPr>
          <p:cNvPr id="124" name="Oval 123"/>
          <p:cNvSpPr/>
          <p:nvPr/>
        </p:nvSpPr>
        <p:spPr>
          <a:xfrm>
            <a:off x="4149450" y="3379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125" name="Oval 124"/>
          <p:cNvSpPr/>
          <p:nvPr/>
        </p:nvSpPr>
        <p:spPr>
          <a:xfrm>
            <a:off x="5668694" y="30746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26" name="Oval 125"/>
          <p:cNvSpPr/>
          <p:nvPr/>
        </p:nvSpPr>
        <p:spPr>
          <a:xfrm>
            <a:off x="8153100" y="55661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127" name="Oval 126"/>
          <p:cNvSpPr/>
          <p:nvPr/>
        </p:nvSpPr>
        <p:spPr>
          <a:xfrm>
            <a:off x="3836850" y="54818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28" name="Oval 127"/>
          <p:cNvSpPr/>
          <p:nvPr/>
        </p:nvSpPr>
        <p:spPr>
          <a:xfrm>
            <a:off x="6207300" y="524991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29" name="Oval 128"/>
          <p:cNvSpPr/>
          <p:nvPr/>
        </p:nvSpPr>
        <p:spPr>
          <a:xfrm>
            <a:off x="7071400" y="466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30" name="Oval 129"/>
          <p:cNvSpPr/>
          <p:nvPr/>
        </p:nvSpPr>
        <p:spPr>
          <a:xfrm>
            <a:off x="7621200" y="31452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131" name="Oval 130"/>
          <p:cNvSpPr/>
          <p:nvPr/>
        </p:nvSpPr>
        <p:spPr>
          <a:xfrm>
            <a:off x="7381400" y="54644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32" name="Oval 131"/>
          <p:cNvSpPr/>
          <p:nvPr/>
        </p:nvSpPr>
        <p:spPr>
          <a:xfrm>
            <a:off x="7973100" y="484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33" name="Oval 132"/>
          <p:cNvSpPr/>
          <p:nvPr/>
        </p:nvSpPr>
        <p:spPr>
          <a:xfrm>
            <a:off x="5760650" y="40973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134" name="Oval 133"/>
          <p:cNvSpPr/>
          <p:nvPr/>
        </p:nvSpPr>
        <p:spPr>
          <a:xfrm>
            <a:off x="4864150" y="50258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135" name="Oval 134"/>
          <p:cNvSpPr/>
          <p:nvPr/>
        </p:nvSpPr>
        <p:spPr>
          <a:xfrm>
            <a:off x="4366635" y="41171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6" name="Oval 135"/>
          <p:cNvSpPr/>
          <p:nvPr/>
        </p:nvSpPr>
        <p:spPr>
          <a:xfrm>
            <a:off x="6891400" y="38119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37" name="Oval 136"/>
          <p:cNvSpPr/>
          <p:nvPr/>
        </p:nvSpPr>
        <p:spPr>
          <a:xfrm>
            <a:off x="8108100" y="3844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138" name="Oval 137"/>
          <p:cNvSpPr/>
          <p:nvPr/>
        </p:nvSpPr>
        <p:spPr>
          <a:xfrm>
            <a:off x="3704400" y="46526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39" name="Oval 138"/>
          <p:cNvSpPr/>
          <p:nvPr/>
        </p:nvSpPr>
        <p:spPr>
          <a:xfrm>
            <a:off x="5211450" y="36390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31" name="Rectangle 230"/>
          <p:cNvSpPr>
            <a:spLocks noChangeAspect="1"/>
          </p:cNvSpPr>
          <p:nvPr/>
        </p:nvSpPr>
        <p:spPr>
          <a:xfrm>
            <a:off x="697080" y="88900"/>
            <a:ext cx="1944000" cy="259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105660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127260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148860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170460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1920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2136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2352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84036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Oval 240"/>
          <p:cNvSpPr>
            <a:spLocks noChangeAspect="1"/>
          </p:cNvSpPr>
          <p:nvPr/>
        </p:nvSpPr>
        <p:spPr>
          <a:xfrm>
            <a:off x="1056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1272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1488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170460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1920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Oval 245"/>
          <p:cNvSpPr>
            <a:spLocks noChangeAspect="1"/>
          </p:cNvSpPr>
          <p:nvPr/>
        </p:nvSpPr>
        <p:spPr>
          <a:xfrm>
            <a:off x="2136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Oval 246"/>
          <p:cNvSpPr>
            <a:spLocks noChangeAspect="1"/>
          </p:cNvSpPr>
          <p:nvPr/>
        </p:nvSpPr>
        <p:spPr>
          <a:xfrm>
            <a:off x="2352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Oval 247"/>
          <p:cNvSpPr>
            <a:spLocks noChangeAspect="1"/>
          </p:cNvSpPr>
          <p:nvPr/>
        </p:nvSpPr>
        <p:spPr>
          <a:xfrm>
            <a:off x="84036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1056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1272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1488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Oval 251"/>
          <p:cNvSpPr>
            <a:spLocks noChangeAspect="1"/>
          </p:cNvSpPr>
          <p:nvPr/>
        </p:nvSpPr>
        <p:spPr>
          <a:xfrm>
            <a:off x="170460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1920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Oval 253"/>
          <p:cNvSpPr>
            <a:spLocks noChangeAspect="1"/>
          </p:cNvSpPr>
          <p:nvPr/>
        </p:nvSpPr>
        <p:spPr>
          <a:xfrm>
            <a:off x="2136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2352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84036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Oval 256"/>
          <p:cNvSpPr>
            <a:spLocks noChangeAspect="1"/>
          </p:cNvSpPr>
          <p:nvPr/>
        </p:nvSpPr>
        <p:spPr>
          <a:xfrm>
            <a:off x="1056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1272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1488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Oval 259"/>
          <p:cNvSpPr>
            <a:spLocks noChangeAspect="1"/>
          </p:cNvSpPr>
          <p:nvPr/>
        </p:nvSpPr>
        <p:spPr>
          <a:xfrm>
            <a:off x="170460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Oval 260"/>
          <p:cNvSpPr>
            <a:spLocks noChangeAspect="1"/>
          </p:cNvSpPr>
          <p:nvPr/>
        </p:nvSpPr>
        <p:spPr>
          <a:xfrm>
            <a:off x="1920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2136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2352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84036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Oval 264"/>
          <p:cNvSpPr>
            <a:spLocks noChangeAspect="1"/>
          </p:cNvSpPr>
          <p:nvPr/>
        </p:nvSpPr>
        <p:spPr>
          <a:xfrm>
            <a:off x="1056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Oval 265"/>
          <p:cNvSpPr>
            <a:spLocks noChangeAspect="1"/>
          </p:cNvSpPr>
          <p:nvPr/>
        </p:nvSpPr>
        <p:spPr>
          <a:xfrm>
            <a:off x="1272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Oval 266"/>
          <p:cNvSpPr>
            <a:spLocks noChangeAspect="1"/>
          </p:cNvSpPr>
          <p:nvPr/>
        </p:nvSpPr>
        <p:spPr>
          <a:xfrm>
            <a:off x="1488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Oval 267"/>
          <p:cNvSpPr>
            <a:spLocks noChangeAspect="1"/>
          </p:cNvSpPr>
          <p:nvPr/>
        </p:nvSpPr>
        <p:spPr>
          <a:xfrm>
            <a:off x="170460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Oval 268"/>
          <p:cNvSpPr>
            <a:spLocks noChangeAspect="1"/>
          </p:cNvSpPr>
          <p:nvPr/>
        </p:nvSpPr>
        <p:spPr>
          <a:xfrm>
            <a:off x="1920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>
            <a:off x="2136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Oval 270"/>
          <p:cNvSpPr>
            <a:spLocks noChangeAspect="1"/>
          </p:cNvSpPr>
          <p:nvPr/>
        </p:nvSpPr>
        <p:spPr>
          <a:xfrm>
            <a:off x="2352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Oval 271"/>
          <p:cNvSpPr>
            <a:spLocks noChangeAspect="1"/>
          </p:cNvSpPr>
          <p:nvPr/>
        </p:nvSpPr>
        <p:spPr>
          <a:xfrm>
            <a:off x="84036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Oval 272"/>
          <p:cNvSpPr>
            <a:spLocks noChangeAspect="1"/>
          </p:cNvSpPr>
          <p:nvPr/>
        </p:nvSpPr>
        <p:spPr>
          <a:xfrm>
            <a:off x="1056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Oval 273"/>
          <p:cNvSpPr>
            <a:spLocks noChangeAspect="1"/>
          </p:cNvSpPr>
          <p:nvPr/>
        </p:nvSpPr>
        <p:spPr>
          <a:xfrm>
            <a:off x="1272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1488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170460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1920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2136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Oval 278"/>
          <p:cNvSpPr>
            <a:spLocks noChangeAspect="1"/>
          </p:cNvSpPr>
          <p:nvPr/>
        </p:nvSpPr>
        <p:spPr>
          <a:xfrm>
            <a:off x="2352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84036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1056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1272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1488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170460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1920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2136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2352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84036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Oval 288"/>
          <p:cNvSpPr>
            <a:spLocks noChangeAspect="1"/>
          </p:cNvSpPr>
          <p:nvPr/>
        </p:nvSpPr>
        <p:spPr>
          <a:xfrm>
            <a:off x="1056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1272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Oval 290"/>
          <p:cNvSpPr>
            <a:spLocks noChangeAspect="1"/>
          </p:cNvSpPr>
          <p:nvPr/>
        </p:nvSpPr>
        <p:spPr>
          <a:xfrm>
            <a:off x="1488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Oval 291"/>
          <p:cNvSpPr>
            <a:spLocks noChangeAspect="1"/>
          </p:cNvSpPr>
          <p:nvPr/>
        </p:nvSpPr>
        <p:spPr>
          <a:xfrm>
            <a:off x="170460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1920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2136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Oval 294"/>
          <p:cNvSpPr>
            <a:spLocks noChangeAspect="1"/>
          </p:cNvSpPr>
          <p:nvPr/>
        </p:nvSpPr>
        <p:spPr>
          <a:xfrm>
            <a:off x="2352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84036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1056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Oval 297"/>
          <p:cNvSpPr>
            <a:spLocks noChangeAspect="1"/>
          </p:cNvSpPr>
          <p:nvPr/>
        </p:nvSpPr>
        <p:spPr>
          <a:xfrm>
            <a:off x="1272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1488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170460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Oval 300"/>
          <p:cNvSpPr>
            <a:spLocks noChangeAspect="1"/>
          </p:cNvSpPr>
          <p:nvPr/>
        </p:nvSpPr>
        <p:spPr>
          <a:xfrm>
            <a:off x="1920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Oval 301"/>
          <p:cNvSpPr>
            <a:spLocks noChangeAspect="1"/>
          </p:cNvSpPr>
          <p:nvPr/>
        </p:nvSpPr>
        <p:spPr>
          <a:xfrm>
            <a:off x="2136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2352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Oval 303"/>
          <p:cNvSpPr>
            <a:spLocks noChangeAspect="1"/>
          </p:cNvSpPr>
          <p:nvPr/>
        </p:nvSpPr>
        <p:spPr>
          <a:xfrm>
            <a:off x="84036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1056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1272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Oval 306"/>
          <p:cNvSpPr>
            <a:spLocks noChangeAspect="1"/>
          </p:cNvSpPr>
          <p:nvPr/>
        </p:nvSpPr>
        <p:spPr>
          <a:xfrm>
            <a:off x="1488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170460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Oval 308"/>
          <p:cNvSpPr>
            <a:spLocks noChangeAspect="1"/>
          </p:cNvSpPr>
          <p:nvPr/>
        </p:nvSpPr>
        <p:spPr>
          <a:xfrm>
            <a:off x="1920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Oval 309"/>
          <p:cNvSpPr>
            <a:spLocks noChangeAspect="1"/>
          </p:cNvSpPr>
          <p:nvPr/>
        </p:nvSpPr>
        <p:spPr>
          <a:xfrm>
            <a:off x="2136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Oval 310"/>
          <p:cNvSpPr>
            <a:spLocks noChangeAspect="1"/>
          </p:cNvSpPr>
          <p:nvPr/>
        </p:nvSpPr>
        <p:spPr>
          <a:xfrm>
            <a:off x="2352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Oval 311"/>
          <p:cNvSpPr>
            <a:spLocks noChangeAspect="1"/>
          </p:cNvSpPr>
          <p:nvPr/>
        </p:nvSpPr>
        <p:spPr>
          <a:xfrm>
            <a:off x="84108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Oval 312"/>
          <p:cNvSpPr>
            <a:spLocks noChangeAspect="1"/>
          </p:cNvSpPr>
          <p:nvPr/>
        </p:nvSpPr>
        <p:spPr>
          <a:xfrm>
            <a:off x="1057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Oval 313"/>
          <p:cNvSpPr>
            <a:spLocks noChangeAspect="1"/>
          </p:cNvSpPr>
          <p:nvPr/>
        </p:nvSpPr>
        <p:spPr>
          <a:xfrm>
            <a:off x="1273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Oval 314"/>
          <p:cNvSpPr>
            <a:spLocks noChangeAspect="1"/>
          </p:cNvSpPr>
          <p:nvPr/>
        </p:nvSpPr>
        <p:spPr>
          <a:xfrm>
            <a:off x="1489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Oval 315"/>
          <p:cNvSpPr>
            <a:spLocks noChangeAspect="1"/>
          </p:cNvSpPr>
          <p:nvPr/>
        </p:nvSpPr>
        <p:spPr>
          <a:xfrm>
            <a:off x="170532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Oval 316"/>
          <p:cNvSpPr>
            <a:spLocks noChangeAspect="1"/>
          </p:cNvSpPr>
          <p:nvPr/>
        </p:nvSpPr>
        <p:spPr>
          <a:xfrm>
            <a:off x="1921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2137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2353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Rectangle 337"/>
          <p:cNvSpPr/>
          <p:nvPr/>
        </p:nvSpPr>
        <p:spPr>
          <a:xfrm>
            <a:off x="3494400" y="2133600"/>
            <a:ext cx="5040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Rectangle 338"/>
          <p:cNvSpPr/>
          <p:nvPr/>
        </p:nvSpPr>
        <p:spPr>
          <a:xfrm>
            <a:off x="378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0</a:t>
            </a:r>
            <a:endParaRPr lang="zh-CN" altLang="en-US" sz="1400" dirty="0"/>
          </a:p>
        </p:txBody>
      </p:sp>
      <p:sp>
        <p:nvSpPr>
          <p:cNvPr id="340" name="Rectangle 339"/>
          <p:cNvSpPr/>
          <p:nvPr/>
        </p:nvSpPr>
        <p:spPr>
          <a:xfrm>
            <a:off x="4071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341" name="Rectangle 340"/>
          <p:cNvSpPr/>
          <p:nvPr/>
        </p:nvSpPr>
        <p:spPr>
          <a:xfrm>
            <a:off x="4359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342" name="Rectangle 341"/>
          <p:cNvSpPr/>
          <p:nvPr/>
        </p:nvSpPr>
        <p:spPr>
          <a:xfrm>
            <a:off x="4647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343" name="Rectangle 342"/>
          <p:cNvSpPr/>
          <p:nvPr/>
        </p:nvSpPr>
        <p:spPr>
          <a:xfrm>
            <a:off x="4935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sp>
        <p:nvSpPr>
          <p:cNvPr id="344" name="Rectangle 343"/>
          <p:cNvSpPr/>
          <p:nvPr/>
        </p:nvSpPr>
        <p:spPr>
          <a:xfrm>
            <a:off x="522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5</a:t>
            </a:r>
            <a:endParaRPr lang="zh-CN" altLang="en-US" sz="1400" dirty="0"/>
          </a:p>
        </p:txBody>
      </p:sp>
      <p:sp>
        <p:nvSpPr>
          <p:cNvPr id="345" name="Rectangle 344"/>
          <p:cNvSpPr/>
          <p:nvPr/>
        </p:nvSpPr>
        <p:spPr>
          <a:xfrm>
            <a:off x="5511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346" name="Rectangle 345"/>
          <p:cNvSpPr/>
          <p:nvPr/>
        </p:nvSpPr>
        <p:spPr>
          <a:xfrm>
            <a:off x="5799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347" name="Rectangle 346"/>
          <p:cNvSpPr/>
          <p:nvPr/>
        </p:nvSpPr>
        <p:spPr>
          <a:xfrm>
            <a:off x="6087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348" name="Rectangle 347"/>
          <p:cNvSpPr/>
          <p:nvPr/>
        </p:nvSpPr>
        <p:spPr>
          <a:xfrm>
            <a:off x="6375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9</a:t>
            </a:r>
            <a:endParaRPr lang="zh-CN" altLang="en-US" sz="1400" dirty="0"/>
          </a:p>
        </p:txBody>
      </p:sp>
      <p:sp>
        <p:nvSpPr>
          <p:cNvPr id="349" name="Rectangle 348"/>
          <p:cNvSpPr/>
          <p:nvPr/>
        </p:nvSpPr>
        <p:spPr>
          <a:xfrm>
            <a:off x="666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A</a:t>
            </a:r>
            <a:endParaRPr lang="zh-CN" altLang="en-US" sz="1400" dirty="0"/>
          </a:p>
        </p:txBody>
      </p:sp>
      <p:sp>
        <p:nvSpPr>
          <p:cNvPr id="350" name="Rectangle 349"/>
          <p:cNvSpPr/>
          <p:nvPr/>
        </p:nvSpPr>
        <p:spPr>
          <a:xfrm>
            <a:off x="6951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B</a:t>
            </a:r>
            <a:endParaRPr lang="zh-CN" altLang="en-US" sz="1400" dirty="0"/>
          </a:p>
        </p:txBody>
      </p:sp>
      <p:sp>
        <p:nvSpPr>
          <p:cNvPr id="351" name="Rectangle 350"/>
          <p:cNvSpPr/>
          <p:nvPr/>
        </p:nvSpPr>
        <p:spPr>
          <a:xfrm>
            <a:off x="7239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</a:t>
            </a:r>
            <a:endParaRPr lang="zh-CN" altLang="en-US" sz="1400" dirty="0"/>
          </a:p>
        </p:txBody>
      </p:sp>
      <p:sp>
        <p:nvSpPr>
          <p:cNvPr id="352" name="Rectangle 351"/>
          <p:cNvSpPr/>
          <p:nvPr/>
        </p:nvSpPr>
        <p:spPr>
          <a:xfrm>
            <a:off x="7527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</a:t>
            </a:r>
            <a:endParaRPr lang="zh-CN" altLang="en-US" sz="1400" dirty="0"/>
          </a:p>
        </p:txBody>
      </p:sp>
      <p:sp>
        <p:nvSpPr>
          <p:cNvPr id="353" name="Rectangle 352"/>
          <p:cNvSpPr/>
          <p:nvPr/>
        </p:nvSpPr>
        <p:spPr>
          <a:xfrm>
            <a:off x="7815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E</a:t>
            </a:r>
            <a:endParaRPr lang="zh-CN" altLang="en-US" sz="1400" dirty="0"/>
          </a:p>
        </p:txBody>
      </p:sp>
      <p:sp>
        <p:nvSpPr>
          <p:cNvPr id="354" name="Rectangle 353"/>
          <p:cNvSpPr/>
          <p:nvPr/>
        </p:nvSpPr>
        <p:spPr>
          <a:xfrm>
            <a:off x="810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F</a:t>
            </a:r>
            <a:endParaRPr lang="zh-CN" altLang="en-US" sz="1400" dirty="0"/>
          </a:p>
        </p:txBody>
      </p:sp>
      <p:sp>
        <p:nvSpPr>
          <p:cNvPr id="431" name="Rectangle 430"/>
          <p:cNvSpPr/>
          <p:nvPr/>
        </p:nvSpPr>
        <p:spPr>
          <a:xfrm>
            <a:off x="3547200" y="651600"/>
            <a:ext cx="720000" cy="72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2" name="Rectangle 431"/>
          <p:cNvSpPr/>
          <p:nvPr/>
        </p:nvSpPr>
        <p:spPr>
          <a:xfrm>
            <a:off x="4968600" y="2574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Visual Word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4968600" y="901200"/>
            <a:ext cx="2880000" cy="108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Same Dimension with Codebook Size (16)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3547200" y="651600"/>
            <a:ext cx="720000" cy="72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5" name="Rectangle 434"/>
          <p:cNvSpPr/>
          <p:nvPr/>
        </p:nvSpPr>
        <p:spPr>
          <a:xfrm>
            <a:off x="8388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0" name="Rectangle 169"/>
          <p:cNvSpPr/>
          <p:nvPr/>
        </p:nvSpPr>
        <p:spPr>
          <a:xfrm>
            <a:off x="4647600" y="1846800"/>
            <a:ext cx="144000" cy="288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1" name="Rectangle 170"/>
          <p:cNvSpPr/>
          <p:nvPr/>
        </p:nvSpPr>
        <p:spPr>
          <a:xfrm>
            <a:off x="5224150" y="1486800"/>
            <a:ext cx="144000" cy="648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2" name="Rectangle 171"/>
          <p:cNvSpPr/>
          <p:nvPr/>
        </p:nvSpPr>
        <p:spPr>
          <a:xfrm>
            <a:off x="6663840" y="1130400"/>
            <a:ext cx="144000" cy="1008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3" name="Rectangle 172"/>
          <p:cNvSpPr/>
          <p:nvPr/>
        </p:nvSpPr>
        <p:spPr>
          <a:xfrm>
            <a:off x="6951840" y="2062800"/>
            <a:ext cx="144000" cy="72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5" name="Rectangle 174"/>
          <p:cNvSpPr/>
          <p:nvPr/>
        </p:nvSpPr>
        <p:spPr>
          <a:xfrm>
            <a:off x="7239840" y="1630800"/>
            <a:ext cx="144000" cy="504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4" name="Group 333"/>
          <p:cNvGrpSpPr/>
          <p:nvPr/>
        </p:nvGrpSpPr>
        <p:grpSpPr>
          <a:xfrm>
            <a:off x="3495600" y="1130400"/>
            <a:ext cx="5040000" cy="1148160"/>
            <a:chOff x="3646800" y="1282800"/>
            <a:chExt cx="5040000" cy="1148160"/>
          </a:xfrm>
        </p:grpSpPr>
        <p:sp>
          <p:nvSpPr>
            <p:cNvPr id="335" name="Rectangle 334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800000" y="1999200"/>
              <a:ext cx="144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76550" y="1639200"/>
              <a:ext cx="144000" cy="6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6816240" y="1282800"/>
              <a:ext cx="144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104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392240" y="17832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79" name="Rectangle 378"/>
          <p:cNvSpPr/>
          <p:nvPr/>
        </p:nvSpPr>
        <p:spPr>
          <a:xfrm>
            <a:off x="10584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EB09-B72D-4CFB-9D64-86259C14CF9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4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0347E-6 L 0.58489 0.5444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27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23281 -0.10394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-5208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33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301 L -0.30451 -0.106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516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43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3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431" grpId="0" animBg="1"/>
      <p:bldP spid="432" grpId="0" animBg="1"/>
      <p:bldP spid="433" grpId="0" animBg="1"/>
      <p:bldP spid="434" grpId="0" animBg="1"/>
      <p:bldP spid="434" grpId="1" animBg="1"/>
      <p:bldP spid="434" grpId="2" animBg="1"/>
      <p:bldP spid="434" grpId="3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5" grpId="0" animBg="1"/>
      <p:bldP spid="175" grpId="1" animBg="1"/>
      <p:bldP spid="3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3249735" y="2649505"/>
            <a:ext cx="5665665" cy="3751295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5665" h="3751295">
                <a:moveTo>
                  <a:pt x="645946" y="583443"/>
                </a:moveTo>
                <a:cubicBezTo>
                  <a:pt x="1001546" y="386593"/>
                  <a:pt x="1628609" y="38930"/>
                  <a:pt x="2150896" y="2418"/>
                </a:cubicBezTo>
                <a:cubicBezTo>
                  <a:pt x="2673184" y="-34095"/>
                  <a:pt x="3273259" y="354843"/>
                  <a:pt x="3779671" y="364368"/>
                </a:cubicBezTo>
                <a:cubicBezTo>
                  <a:pt x="4286083" y="373893"/>
                  <a:pt x="4875046" y="-148394"/>
                  <a:pt x="5189371" y="59568"/>
                </a:cubicBezTo>
                <a:cubicBezTo>
                  <a:pt x="5503696" y="267530"/>
                  <a:pt x="5668796" y="1013656"/>
                  <a:pt x="5665621" y="1612143"/>
                </a:cubicBezTo>
                <a:cubicBezTo>
                  <a:pt x="5662446" y="2210630"/>
                  <a:pt x="5635458" y="3386968"/>
                  <a:pt x="5170321" y="3650493"/>
                </a:cubicBezTo>
                <a:cubicBezTo>
                  <a:pt x="4705184" y="3914018"/>
                  <a:pt x="3701883" y="3183768"/>
                  <a:pt x="2874796" y="3193293"/>
                </a:cubicBezTo>
                <a:cubicBezTo>
                  <a:pt x="2047709" y="3202818"/>
                  <a:pt x="657059" y="3934656"/>
                  <a:pt x="207796" y="3707643"/>
                </a:cubicBezTo>
                <a:cubicBezTo>
                  <a:pt x="-241467" y="3480631"/>
                  <a:pt x="210971" y="2251906"/>
                  <a:pt x="179221" y="1831218"/>
                </a:cubicBezTo>
                <a:cubicBezTo>
                  <a:pt x="147471" y="1410531"/>
                  <a:pt x="-60492" y="1389893"/>
                  <a:pt x="17296" y="1183518"/>
                </a:cubicBezTo>
                <a:cubicBezTo>
                  <a:pt x="95083" y="977143"/>
                  <a:pt x="290346" y="780293"/>
                  <a:pt x="645946" y="5834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4218089" y="6211669"/>
            <a:ext cx="36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The Feature Space</a:t>
            </a:r>
            <a:endParaRPr lang="zh-CN" altLang="en-US" sz="3600" dirty="0"/>
          </a:p>
        </p:txBody>
      </p:sp>
      <p:sp>
        <p:nvSpPr>
          <p:cNvPr id="124" name="Oval 123"/>
          <p:cNvSpPr/>
          <p:nvPr/>
        </p:nvSpPr>
        <p:spPr>
          <a:xfrm>
            <a:off x="4149450" y="3379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125" name="Oval 124"/>
          <p:cNvSpPr/>
          <p:nvPr/>
        </p:nvSpPr>
        <p:spPr>
          <a:xfrm>
            <a:off x="5668694" y="30746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26" name="Oval 125"/>
          <p:cNvSpPr/>
          <p:nvPr/>
        </p:nvSpPr>
        <p:spPr>
          <a:xfrm>
            <a:off x="8153100" y="55661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127" name="Oval 126"/>
          <p:cNvSpPr/>
          <p:nvPr/>
        </p:nvSpPr>
        <p:spPr>
          <a:xfrm>
            <a:off x="3836850" y="54818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28" name="Oval 127"/>
          <p:cNvSpPr/>
          <p:nvPr/>
        </p:nvSpPr>
        <p:spPr>
          <a:xfrm>
            <a:off x="6207300" y="524991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29" name="Oval 128"/>
          <p:cNvSpPr/>
          <p:nvPr/>
        </p:nvSpPr>
        <p:spPr>
          <a:xfrm>
            <a:off x="7071400" y="466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30" name="Oval 129"/>
          <p:cNvSpPr/>
          <p:nvPr/>
        </p:nvSpPr>
        <p:spPr>
          <a:xfrm>
            <a:off x="7621200" y="31452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131" name="Oval 130"/>
          <p:cNvSpPr/>
          <p:nvPr/>
        </p:nvSpPr>
        <p:spPr>
          <a:xfrm>
            <a:off x="7381400" y="54644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32" name="Oval 131"/>
          <p:cNvSpPr/>
          <p:nvPr/>
        </p:nvSpPr>
        <p:spPr>
          <a:xfrm>
            <a:off x="7973100" y="484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133" name="Oval 132"/>
          <p:cNvSpPr/>
          <p:nvPr/>
        </p:nvSpPr>
        <p:spPr>
          <a:xfrm>
            <a:off x="5760650" y="40973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134" name="Oval 133"/>
          <p:cNvSpPr/>
          <p:nvPr/>
        </p:nvSpPr>
        <p:spPr>
          <a:xfrm>
            <a:off x="4864150" y="50258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135" name="Oval 134"/>
          <p:cNvSpPr/>
          <p:nvPr/>
        </p:nvSpPr>
        <p:spPr>
          <a:xfrm>
            <a:off x="4366635" y="41171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6" name="Oval 135"/>
          <p:cNvSpPr/>
          <p:nvPr/>
        </p:nvSpPr>
        <p:spPr>
          <a:xfrm>
            <a:off x="6891400" y="38119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37" name="Oval 136"/>
          <p:cNvSpPr/>
          <p:nvPr/>
        </p:nvSpPr>
        <p:spPr>
          <a:xfrm>
            <a:off x="8108100" y="3844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138" name="Oval 137"/>
          <p:cNvSpPr/>
          <p:nvPr/>
        </p:nvSpPr>
        <p:spPr>
          <a:xfrm>
            <a:off x="3704400" y="46526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39" name="Oval 138"/>
          <p:cNvSpPr/>
          <p:nvPr/>
        </p:nvSpPr>
        <p:spPr>
          <a:xfrm>
            <a:off x="5211450" y="36390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31" name="Rectangle 230"/>
          <p:cNvSpPr>
            <a:spLocks noChangeAspect="1"/>
          </p:cNvSpPr>
          <p:nvPr/>
        </p:nvSpPr>
        <p:spPr>
          <a:xfrm>
            <a:off x="697080" y="88900"/>
            <a:ext cx="1944000" cy="259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127260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148860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170460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1920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2136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2352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84036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Oval 240"/>
          <p:cNvSpPr>
            <a:spLocks noChangeAspect="1"/>
          </p:cNvSpPr>
          <p:nvPr/>
        </p:nvSpPr>
        <p:spPr>
          <a:xfrm>
            <a:off x="1056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1272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1488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170460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1920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Oval 245"/>
          <p:cNvSpPr>
            <a:spLocks noChangeAspect="1"/>
          </p:cNvSpPr>
          <p:nvPr/>
        </p:nvSpPr>
        <p:spPr>
          <a:xfrm>
            <a:off x="2136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Oval 246"/>
          <p:cNvSpPr>
            <a:spLocks noChangeAspect="1"/>
          </p:cNvSpPr>
          <p:nvPr/>
        </p:nvSpPr>
        <p:spPr>
          <a:xfrm>
            <a:off x="2352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Oval 247"/>
          <p:cNvSpPr>
            <a:spLocks noChangeAspect="1"/>
          </p:cNvSpPr>
          <p:nvPr/>
        </p:nvSpPr>
        <p:spPr>
          <a:xfrm>
            <a:off x="84036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1056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1272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1488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Oval 251"/>
          <p:cNvSpPr>
            <a:spLocks noChangeAspect="1"/>
          </p:cNvSpPr>
          <p:nvPr/>
        </p:nvSpPr>
        <p:spPr>
          <a:xfrm>
            <a:off x="170460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1920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Oval 253"/>
          <p:cNvSpPr>
            <a:spLocks noChangeAspect="1"/>
          </p:cNvSpPr>
          <p:nvPr/>
        </p:nvSpPr>
        <p:spPr>
          <a:xfrm>
            <a:off x="2136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2352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84036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Oval 256"/>
          <p:cNvSpPr>
            <a:spLocks noChangeAspect="1"/>
          </p:cNvSpPr>
          <p:nvPr/>
        </p:nvSpPr>
        <p:spPr>
          <a:xfrm>
            <a:off x="1056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1272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1488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Oval 259"/>
          <p:cNvSpPr>
            <a:spLocks noChangeAspect="1"/>
          </p:cNvSpPr>
          <p:nvPr/>
        </p:nvSpPr>
        <p:spPr>
          <a:xfrm>
            <a:off x="170460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Oval 260"/>
          <p:cNvSpPr>
            <a:spLocks noChangeAspect="1"/>
          </p:cNvSpPr>
          <p:nvPr/>
        </p:nvSpPr>
        <p:spPr>
          <a:xfrm>
            <a:off x="1920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2136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2352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84036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Oval 264"/>
          <p:cNvSpPr>
            <a:spLocks noChangeAspect="1"/>
          </p:cNvSpPr>
          <p:nvPr/>
        </p:nvSpPr>
        <p:spPr>
          <a:xfrm>
            <a:off x="1056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Oval 265"/>
          <p:cNvSpPr>
            <a:spLocks noChangeAspect="1"/>
          </p:cNvSpPr>
          <p:nvPr/>
        </p:nvSpPr>
        <p:spPr>
          <a:xfrm>
            <a:off x="1272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Oval 266"/>
          <p:cNvSpPr>
            <a:spLocks noChangeAspect="1"/>
          </p:cNvSpPr>
          <p:nvPr/>
        </p:nvSpPr>
        <p:spPr>
          <a:xfrm>
            <a:off x="1488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Oval 267"/>
          <p:cNvSpPr>
            <a:spLocks noChangeAspect="1"/>
          </p:cNvSpPr>
          <p:nvPr/>
        </p:nvSpPr>
        <p:spPr>
          <a:xfrm>
            <a:off x="170460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Oval 268"/>
          <p:cNvSpPr>
            <a:spLocks noChangeAspect="1"/>
          </p:cNvSpPr>
          <p:nvPr/>
        </p:nvSpPr>
        <p:spPr>
          <a:xfrm>
            <a:off x="1920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>
            <a:off x="2136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Oval 270"/>
          <p:cNvSpPr>
            <a:spLocks noChangeAspect="1"/>
          </p:cNvSpPr>
          <p:nvPr/>
        </p:nvSpPr>
        <p:spPr>
          <a:xfrm>
            <a:off x="2352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Oval 271"/>
          <p:cNvSpPr>
            <a:spLocks noChangeAspect="1"/>
          </p:cNvSpPr>
          <p:nvPr/>
        </p:nvSpPr>
        <p:spPr>
          <a:xfrm>
            <a:off x="84036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Oval 272"/>
          <p:cNvSpPr>
            <a:spLocks noChangeAspect="1"/>
          </p:cNvSpPr>
          <p:nvPr/>
        </p:nvSpPr>
        <p:spPr>
          <a:xfrm>
            <a:off x="1056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Oval 273"/>
          <p:cNvSpPr>
            <a:spLocks noChangeAspect="1"/>
          </p:cNvSpPr>
          <p:nvPr/>
        </p:nvSpPr>
        <p:spPr>
          <a:xfrm>
            <a:off x="1272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1488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170460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1920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2136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Oval 278"/>
          <p:cNvSpPr>
            <a:spLocks noChangeAspect="1"/>
          </p:cNvSpPr>
          <p:nvPr/>
        </p:nvSpPr>
        <p:spPr>
          <a:xfrm>
            <a:off x="2352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84036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1056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1272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1488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170460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1920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2136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2352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84036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Oval 288"/>
          <p:cNvSpPr>
            <a:spLocks noChangeAspect="1"/>
          </p:cNvSpPr>
          <p:nvPr/>
        </p:nvSpPr>
        <p:spPr>
          <a:xfrm>
            <a:off x="1056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1272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Oval 290"/>
          <p:cNvSpPr>
            <a:spLocks noChangeAspect="1"/>
          </p:cNvSpPr>
          <p:nvPr/>
        </p:nvSpPr>
        <p:spPr>
          <a:xfrm>
            <a:off x="1488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Oval 291"/>
          <p:cNvSpPr>
            <a:spLocks noChangeAspect="1"/>
          </p:cNvSpPr>
          <p:nvPr/>
        </p:nvSpPr>
        <p:spPr>
          <a:xfrm>
            <a:off x="170460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1920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2136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Oval 294"/>
          <p:cNvSpPr>
            <a:spLocks noChangeAspect="1"/>
          </p:cNvSpPr>
          <p:nvPr/>
        </p:nvSpPr>
        <p:spPr>
          <a:xfrm>
            <a:off x="2352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84036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1056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Oval 297"/>
          <p:cNvSpPr>
            <a:spLocks noChangeAspect="1"/>
          </p:cNvSpPr>
          <p:nvPr/>
        </p:nvSpPr>
        <p:spPr>
          <a:xfrm>
            <a:off x="1272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1488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170460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Oval 300"/>
          <p:cNvSpPr>
            <a:spLocks noChangeAspect="1"/>
          </p:cNvSpPr>
          <p:nvPr/>
        </p:nvSpPr>
        <p:spPr>
          <a:xfrm>
            <a:off x="1920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Oval 301"/>
          <p:cNvSpPr>
            <a:spLocks noChangeAspect="1"/>
          </p:cNvSpPr>
          <p:nvPr/>
        </p:nvSpPr>
        <p:spPr>
          <a:xfrm>
            <a:off x="2136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2352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Oval 303"/>
          <p:cNvSpPr>
            <a:spLocks noChangeAspect="1"/>
          </p:cNvSpPr>
          <p:nvPr/>
        </p:nvSpPr>
        <p:spPr>
          <a:xfrm>
            <a:off x="84036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1056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1272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Oval 306"/>
          <p:cNvSpPr>
            <a:spLocks noChangeAspect="1"/>
          </p:cNvSpPr>
          <p:nvPr/>
        </p:nvSpPr>
        <p:spPr>
          <a:xfrm>
            <a:off x="1488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170460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Oval 308"/>
          <p:cNvSpPr>
            <a:spLocks noChangeAspect="1"/>
          </p:cNvSpPr>
          <p:nvPr/>
        </p:nvSpPr>
        <p:spPr>
          <a:xfrm>
            <a:off x="1920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Oval 309"/>
          <p:cNvSpPr>
            <a:spLocks noChangeAspect="1"/>
          </p:cNvSpPr>
          <p:nvPr/>
        </p:nvSpPr>
        <p:spPr>
          <a:xfrm>
            <a:off x="2136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Oval 310"/>
          <p:cNvSpPr>
            <a:spLocks noChangeAspect="1"/>
          </p:cNvSpPr>
          <p:nvPr/>
        </p:nvSpPr>
        <p:spPr>
          <a:xfrm>
            <a:off x="2352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Oval 311"/>
          <p:cNvSpPr>
            <a:spLocks noChangeAspect="1"/>
          </p:cNvSpPr>
          <p:nvPr/>
        </p:nvSpPr>
        <p:spPr>
          <a:xfrm>
            <a:off x="84108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Oval 312"/>
          <p:cNvSpPr>
            <a:spLocks noChangeAspect="1"/>
          </p:cNvSpPr>
          <p:nvPr/>
        </p:nvSpPr>
        <p:spPr>
          <a:xfrm>
            <a:off x="1057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Oval 313"/>
          <p:cNvSpPr>
            <a:spLocks noChangeAspect="1"/>
          </p:cNvSpPr>
          <p:nvPr/>
        </p:nvSpPr>
        <p:spPr>
          <a:xfrm>
            <a:off x="1273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Oval 314"/>
          <p:cNvSpPr>
            <a:spLocks noChangeAspect="1"/>
          </p:cNvSpPr>
          <p:nvPr/>
        </p:nvSpPr>
        <p:spPr>
          <a:xfrm>
            <a:off x="1489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Oval 315"/>
          <p:cNvSpPr>
            <a:spLocks noChangeAspect="1"/>
          </p:cNvSpPr>
          <p:nvPr/>
        </p:nvSpPr>
        <p:spPr>
          <a:xfrm>
            <a:off x="170532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Oval 316"/>
          <p:cNvSpPr>
            <a:spLocks noChangeAspect="1"/>
          </p:cNvSpPr>
          <p:nvPr/>
        </p:nvSpPr>
        <p:spPr>
          <a:xfrm>
            <a:off x="1921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2137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2353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8" name="Rectangle 337"/>
          <p:cNvSpPr/>
          <p:nvPr/>
        </p:nvSpPr>
        <p:spPr>
          <a:xfrm>
            <a:off x="3494400" y="2133600"/>
            <a:ext cx="5040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9" name="Rectangle 338"/>
          <p:cNvSpPr/>
          <p:nvPr/>
        </p:nvSpPr>
        <p:spPr>
          <a:xfrm>
            <a:off x="378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0</a:t>
            </a:r>
            <a:endParaRPr lang="zh-CN" altLang="en-US" sz="1400" dirty="0"/>
          </a:p>
        </p:txBody>
      </p:sp>
      <p:sp>
        <p:nvSpPr>
          <p:cNvPr id="340" name="Rectangle 339"/>
          <p:cNvSpPr/>
          <p:nvPr/>
        </p:nvSpPr>
        <p:spPr>
          <a:xfrm>
            <a:off x="4071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341" name="Rectangle 340"/>
          <p:cNvSpPr/>
          <p:nvPr/>
        </p:nvSpPr>
        <p:spPr>
          <a:xfrm>
            <a:off x="4359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342" name="Rectangle 341"/>
          <p:cNvSpPr/>
          <p:nvPr/>
        </p:nvSpPr>
        <p:spPr>
          <a:xfrm>
            <a:off x="4647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343" name="Rectangle 342"/>
          <p:cNvSpPr/>
          <p:nvPr/>
        </p:nvSpPr>
        <p:spPr>
          <a:xfrm>
            <a:off x="4935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sp>
        <p:nvSpPr>
          <p:cNvPr id="344" name="Rectangle 343"/>
          <p:cNvSpPr/>
          <p:nvPr/>
        </p:nvSpPr>
        <p:spPr>
          <a:xfrm>
            <a:off x="522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5</a:t>
            </a:r>
            <a:endParaRPr lang="zh-CN" altLang="en-US" sz="1400" dirty="0"/>
          </a:p>
        </p:txBody>
      </p:sp>
      <p:sp>
        <p:nvSpPr>
          <p:cNvPr id="345" name="Rectangle 344"/>
          <p:cNvSpPr/>
          <p:nvPr/>
        </p:nvSpPr>
        <p:spPr>
          <a:xfrm>
            <a:off x="5511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346" name="Rectangle 345"/>
          <p:cNvSpPr/>
          <p:nvPr/>
        </p:nvSpPr>
        <p:spPr>
          <a:xfrm>
            <a:off x="5799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347" name="Rectangle 346"/>
          <p:cNvSpPr/>
          <p:nvPr/>
        </p:nvSpPr>
        <p:spPr>
          <a:xfrm>
            <a:off x="6087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348" name="Rectangle 347"/>
          <p:cNvSpPr/>
          <p:nvPr/>
        </p:nvSpPr>
        <p:spPr>
          <a:xfrm>
            <a:off x="6375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9</a:t>
            </a:r>
            <a:endParaRPr lang="zh-CN" altLang="en-US" sz="1400" dirty="0"/>
          </a:p>
        </p:txBody>
      </p:sp>
      <p:sp>
        <p:nvSpPr>
          <p:cNvPr id="349" name="Rectangle 348"/>
          <p:cNvSpPr/>
          <p:nvPr/>
        </p:nvSpPr>
        <p:spPr>
          <a:xfrm>
            <a:off x="666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A</a:t>
            </a:r>
            <a:endParaRPr lang="zh-CN" altLang="en-US" sz="1400" dirty="0"/>
          </a:p>
        </p:txBody>
      </p:sp>
      <p:sp>
        <p:nvSpPr>
          <p:cNvPr id="350" name="Rectangle 349"/>
          <p:cNvSpPr/>
          <p:nvPr/>
        </p:nvSpPr>
        <p:spPr>
          <a:xfrm>
            <a:off x="6951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B</a:t>
            </a:r>
            <a:endParaRPr lang="zh-CN" altLang="en-US" sz="1400" dirty="0"/>
          </a:p>
        </p:txBody>
      </p:sp>
      <p:sp>
        <p:nvSpPr>
          <p:cNvPr id="351" name="Rectangle 350"/>
          <p:cNvSpPr/>
          <p:nvPr/>
        </p:nvSpPr>
        <p:spPr>
          <a:xfrm>
            <a:off x="7239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</a:t>
            </a:r>
            <a:endParaRPr lang="zh-CN" altLang="en-US" sz="1400" dirty="0"/>
          </a:p>
        </p:txBody>
      </p:sp>
      <p:sp>
        <p:nvSpPr>
          <p:cNvPr id="352" name="Rectangle 351"/>
          <p:cNvSpPr/>
          <p:nvPr/>
        </p:nvSpPr>
        <p:spPr>
          <a:xfrm>
            <a:off x="7527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</a:t>
            </a:r>
            <a:endParaRPr lang="zh-CN" altLang="en-US" sz="1400" dirty="0"/>
          </a:p>
        </p:txBody>
      </p:sp>
      <p:sp>
        <p:nvSpPr>
          <p:cNvPr id="353" name="Rectangle 352"/>
          <p:cNvSpPr/>
          <p:nvPr/>
        </p:nvSpPr>
        <p:spPr>
          <a:xfrm>
            <a:off x="7815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E</a:t>
            </a:r>
            <a:endParaRPr lang="zh-CN" altLang="en-US" sz="1400" dirty="0"/>
          </a:p>
        </p:txBody>
      </p:sp>
      <p:sp>
        <p:nvSpPr>
          <p:cNvPr id="354" name="Rectangle 353"/>
          <p:cNvSpPr/>
          <p:nvPr/>
        </p:nvSpPr>
        <p:spPr>
          <a:xfrm>
            <a:off x="8103840" y="2134560"/>
            <a:ext cx="144000" cy="144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F</a:t>
            </a:r>
            <a:endParaRPr lang="zh-CN" altLang="en-US" sz="1400" dirty="0"/>
          </a:p>
        </p:txBody>
      </p:sp>
      <p:sp>
        <p:nvSpPr>
          <p:cNvPr id="431" name="Rectangle 430"/>
          <p:cNvSpPr/>
          <p:nvPr/>
        </p:nvSpPr>
        <p:spPr>
          <a:xfrm>
            <a:off x="3547200" y="651600"/>
            <a:ext cx="720000" cy="72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2" name="Rectangle 431"/>
          <p:cNvSpPr/>
          <p:nvPr/>
        </p:nvSpPr>
        <p:spPr>
          <a:xfrm>
            <a:off x="4968600" y="2574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Visual Word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4968600" y="901200"/>
            <a:ext cx="2880000" cy="108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Same Dimension with Codebook Size (16)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3547200" y="651600"/>
            <a:ext cx="720000" cy="72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5" name="Rectangle 434"/>
          <p:cNvSpPr/>
          <p:nvPr/>
        </p:nvSpPr>
        <p:spPr>
          <a:xfrm>
            <a:off x="8388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9" name="Rectangle 378"/>
          <p:cNvSpPr/>
          <p:nvPr/>
        </p:nvSpPr>
        <p:spPr>
          <a:xfrm>
            <a:off x="10584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5223600" y="766800"/>
            <a:ext cx="144000" cy="1368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4" name="Rectangle 173"/>
          <p:cNvSpPr/>
          <p:nvPr/>
        </p:nvSpPr>
        <p:spPr>
          <a:xfrm>
            <a:off x="5511840" y="1270800"/>
            <a:ext cx="144000" cy="864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6" name="Rectangle 175"/>
          <p:cNvSpPr/>
          <p:nvPr/>
        </p:nvSpPr>
        <p:spPr>
          <a:xfrm>
            <a:off x="5799840" y="2062800"/>
            <a:ext cx="144000" cy="72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7" name="Rectangle 176"/>
          <p:cNvSpPr/>
          <p:nvPr/>
        </p:nvSpPr>
        <p:spPr>
          <a:xfrm>
            <a:off x="7527840" y="1990800"/>
            <a:ext cx="144000" cy="144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8" name="Rectangle 177"/>
          <p:cNvSpPr/>
          <p:nvPr/>
        </p:nvSpPr>
        <p:spPr>
          <a:xfrm>
            <a:off x="7239600" y="2062800"/>
            <a:ext cx="144000" cy="720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1" name="Group 200"/>
          <p:cNvGrpSpPr/>
          <p:nvPr/>
        </p:nvGrpSpPr>
        <p:grpSpPr>
          <a:xfrm>
            <a:off x="3495600" y="766800"/>
            <a:ext cx="5040000" cy="1511760"/>
            <a:chOff x="3646800" y="919200"/>
            <a:chExt cx="5040000" cy="1511760"/>
          </a:xfrm>
        </p:grpSpPr>
        <p:sp>
          <p:nvSpPr>
            <p:cNvPr id="202" name="Rectangle 201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376000" y="9192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664240" y="14232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952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680240" y="21432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739200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24" name="Rectangle 223"/>
          <p:cNvSpPr/>
          <p:nvPr/>
        </p:nvSpPr>
        <p:spPr>
          <a:xfrm>
            <a:off x="12744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FAD8-E72F-48C7-B682-641C46932875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6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69462 0.6557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2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23281 -0.07755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-388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301 L -0.27951 -0.106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2" y="-516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43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4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431" grpId="0" animBg="1"/>
      <p:bldP spid="432" grpId="0" animBg="1"/>
      <p:bldP spid="433" grpId="0" animBg="1"/>
      <p:bldP spid="434" grpId="0" animBg="1"/>
      <p:bldP spid="434" grpId="1" animBg="1"/>
      <p:bldP spid="434" grpId="2" animBg="1"/>
      <p:bldP spid="434" grpId="3" animBg="1"/>
      <p:bldP spid="169" grpId="0" animBg="1"/>
      <p:bldP spid="169" grpId="1" animBg="1"/>
      <p:bldP spid="174" grpId="0" animBg="1"/>
      <p:bldP spid="174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2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49735" y="2649505"/>
            <a:ext cx="5665665" cy="4208495"/>
            <a:chOff x="3249735" y="2649505"/>
            <a:chExt cx="5665665" cy="4208495"/>
          </a:xfrm>
        </p:grpSpPr>
        <p:sp>
          <p:nvSpPr>
            <p:cNvPr id="89" name="Freeform 88"/>
            <p:cNvSpPr/>
            <p:nvPr/>
          </p:nvSpPr>
          <p:spPr>
            <a:xfrm>
              <a:off x="3249735" y="2649505"/>
              <a:ext cx="5665665" cy="3751295"/>
            </a:xfrm>
            <a:custGeom>
              <a:avLst/>
              <a:gdLst>
                <a:gd name="connsiteX0" fmla="*/ 645946 w 5665665"/>
                <a:gd name="connsiteY0" fmla="*/ 583443 h 3751295"/>
                <a:gd name="connsiteX1" fmla="*/ 2150896 w 5665665"/>
                <a:gd name="connsiteY1" fmla="*/ 2418 h 3751295"/>
                <a:gd name="connsiteX2" fmla="*/ 3779671 w 5665665"/>
                <a:gd name="connsiteY2" fmla="*/ 364368 h 3751295"/>
                <a:gd name="connsiteX3" fmla="*/ 5189371 w 5665665"/>
                <a:gd name="connsiteY3" fmla="*/ 59568 h 3751295"/>
                <a:gd name="connsiteX4" fmla="*/ 5665621 w 5665665"/>
                <a:gd name="connsiteY4" fmla="*/ 1612143 h 3751295"/>
                <a:gd name="connsiteX5" fmla="*/ 5170321 w 5665665"/>
                <a:gd name="connsiteY5" fmla="*/ 3650493 h 3751295"/>
                <a:gd name="connsiteX6" fmla="*/ 2874796 w 5665665"/>
                <a:gd name="connsiteY6" fmla="*/ 3193293 h 3751295"/>
                <a:gd name="connsiteX7" fmla="*/ 207796 w 5665665"/>
                <a:gd name="connsiteY7" fmla="*/ 3707643 h 3751295"/>
                <a:gd name="connsiteX8" fmla="*/ 179221 w 5665665"/>
                <a:gd name="connsiteY8" fmla="*/ 1831218 h 3751295"/>
                <a:gd name="connsiteX9" fmla="*/ 17296 w 5665665"/>
                <a:gd name="connsiteY9" fmla="*/ 1183518 h 3751295"/>
                <a:gd name="connsiteX10" fmla="*/ 645946 w 5665665"/>
                <a:gd name="connsiteY10" fmla="*/ 583443 h 375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65665" h="3751295">
                  <a:moveTo>
                    <a:pt x="645946" y="583443"/>
                  </a:moveTo>
                  <a:cubicBezTo>
                    <a:pt x="1001546" y="386593"/>
                    <a:pt x="1628609" y="38930"/>
                    <a:pt x="2150896" y="2418"/>
                  </a:cubicBezTo>
                  <a:cubicBezTo>
                    <a:pt x="2673184" y="-34095"/>
                    <a:pt x="3273259" y="354843"/>
                    <a:pt x="3779671" y="364368"/>
                  </a:cubicBezTo>
                  <a:cubicBezTo>
                    <a:pt x="4286083" y="373893"/>
                    <a:pt x="4875046" y="-148394"/>
                    <a:pt x="5189371" y="59568"/>
                  </a:cubicBezTo>
                  <a:cubicBezTo>
                    <a:pt x="5503696" y="267530"/>
                    <a:pt x="5668796" y="1013656"/>
                    <a:pt x="5665621" y="1612143"/>
                  </a:cubicBezTo>
                  <a:cubicBezTo>
                    <a:pt x="5662446" y="2210630"/>
                    <a:pt x="5635458" y="3386968"/>
                    <a:pt x="5170321" y="3650493"/>
                  </a:cubicBezTo>
                  <a:cubicBezTo>
                    <a:pt x="4705184" y="3914018"/>
                    <a:pt x="3701883" y="3183768"/>
                    <a:pt x="2874796" y="3193293"/>
                  </a:cubicBezTo>
                  <a:cubicBezTo>
                    <a:pt x="2047709" y="3202818"/>
                    <a:pt x="657059" y="3934656"/>
                    <a:pt x="207796" y="3707643"/>
                  </a:cubicBezTo>
                  <a:cubicBezTo>
                    <a:pt x="-241467" y="3480631"/>
                    <a:pt x="210971" y="2251906"/>
                    <a:pt x="179221" y="1831218"/>
                  </a:cubicBezTo>
                  <a:cubicBezTo>
                    <a:pt x="147471" y="1410531"/>
                    <a:pt x="-60492" y="1389893"/>
                    <a:pt x="17296" y="1183518"/>
                  </a:cubicBezTo>
                  <a:cubicBezTo>
                    <a:pt x="95083" y="977143"/>
                    <a:pt x="290346" y="780293"/>
                    <a:pt x="645946" y="583443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18089" y="6211669"/>
              <a:ext cx="3618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The Feature Space</a:t>
              </a:r>
              <a:endParaRPr lang="zh-CN" altLang="en-US" sz="3600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4149450" y="33798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68694" y="30746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B</a:t>
              </a:r>
              <a:endParaRPr lang="zh-CN" altLang="en-US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8153100" y="55661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</a:t>
              </a:r>
              <a:endParaRPr lang="zh-CN" alt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3836850" y="548183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207300" y="5249912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4</a:t>
              </a:r>
              <a:endParaRPr lang="zh-CN" alt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7071400" y="466378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7621200" y="31452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</a:t>
              </a:r>
              <a:endParaRPr lang="zh-CN" alt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7381400" y="546443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</a:t>
              </a:r>
              <a:endParaRPr lang="zh-CN" alt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7973100" y="484378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6</a:t>
              </a:r>
              <a:endParaRPr lang="zh-CN" alt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5760650" y="4097362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</a:t>
              </a:r>
              <a:endParaRPr lang="zh-CN" alt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4864150" y="502588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9</a:t>
              </a:r>
              <a:endParaRPr lang="zh-CN" alt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4366635" y="4117162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6891400" y="38119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</a:t>
              </a:r>
              <a:endParaRPr lang="zh-CN" alt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8108100" y="3844800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7</a:t>
              </a:r>
              <a:endParaRPr lang="zh-CN" alt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704400" y="465263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8</a:t>
              </a:r>
              <a:endParaRPr lang="zh-CN" altLang="en-US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211450" y="3639084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</p:grpSp>
      <p:sp>
        <p:nvSpPr>
          <p:cNvPr id="231" name="Rectangle 230"/>
          <p:cNvSpPr>
            <a:spLocks noChangeAspect="1"/>
          </p:cNvSpPr>
          <p:nvPr/>
        </p:nvSpPr>
        <p:spPr>
          <a:xfrm>
            <a:off x="697080" y="88900"/>
            <a:ext cx="1944000" cy="259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1488600" y="2324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170460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1920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2136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2352840" y="23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84036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Oval 240"/>
          <p:cNvSpPr>
            <a:spLocks noChangeAspect="1"/>
          </p:cNvSpPr>
          <p:nvPr/>
        </p:nvSpPr>
        <p:spPr>
          <a:xfrm>
            <a:off x="1056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1272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1488600" y="44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170460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1920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Oval 245"/>
          <p:cNvSpPr>
            <a:spLocks noChangeAspect="1"/>
          </p:cNvSpPr>
          <p:nvPr/>
        </p:nvSpPr>
        <p:spPr>
          <a:xfrm>
            <a:off x="2136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Oval 246"/>
          <p:cNvSpPr>
            <a:spLocks noChangeAspect="1"/>
          </p:cNvSpPr>
          <p:nvPr/>
        </p:nvSpPr>
        <p:spPr>
          <a:xfrm>
            <a:off x="2352840" y="44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Oval 247"/>
          <p:cNvSpPr>
            <a:spLocks noChangeAspect="1"/>
          </p:cNvSpPr>
          <p:nvPr/>
        </p:nvSpPr>
        <p:spPr>
          <a:xfrm>
            <a:off x="84036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1056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1272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1488600" y="66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Oval 251"/>
          <p:cNvSpPr>
            <a:spLocks noChangeAspect="1"/>
          </p:cNvSpPr>
          <p:nvPr/>
        </p:nvSpPr>
        <p:spPr>
          <a:xfrm>
            <a:off x="170460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1920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Oval 253"/>
          <p:cNvSpPr>
            <a:spLocks noChangeAspect="1"/>
          </p:cNvSpPr>
          <p:nvPr/>
        </p:nvSpPr>
        <p:spPr>
          <a:xfrm>
            <a:off x="2136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2352840" y="66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84036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Oval 256"/>
          <p:cNvSpPr>
            <a:spLocks noChangeAspect="1"/>
          </p:cNvSpPr>
          <p:nvPr/>
        </p:nvSpPr>
        <p:spPr>
          <a:xfrm>
            <a:off x="1056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1272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1488600" y="88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Oval 259"/>
          <p:cNvSpPr>
            <a:spLocks noChangeAspect="1"/>
          </p:cNvSpPr>
          <p:nvPr/>
        </p:nvSpPr>
        <p:spPr>
          <a:xfrm>
            <a:off x="170460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Oval 260"/>
          <p:cNvSpPr>
            <a:spLocks noChangeAspect="1"/>
          </p:cNvSpPr>
          <p:nvPr/>
        </p:nvSpPr>
        <p:spPr>
          <a:xfrm>
            <a:off x="1920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2136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2352840" y="88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84036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Oval 264"/>
          <p:cNvSpPr>
            <a:spLocks noChangeAspect="1"/>
          </p:cNvSpPr>
          <p:nvPr/>
        </p:nvSpPr>
        <p:spPr>
          <a:xfrm>
            <a:off x="1056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Oval 265"/>
          <p:cNvSpPr>
            <a:spLocks noChangeAspect="1"/>
          </p:cNvSpPr>
          <p:nvPr/>
        </p:nvSpPr>
        <p:spPr>
          <a:xfrm>
            <a:off x="1272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7" name="Oval 266"/>
          <p:cNvSpPr>
            <a:spLocks noChangeAspect="1"/>
          </p:cNvSpPr>
          <p:nvPr/>
        </p:nvSpPr>
        <p:spPr>
          <a:xfrm>
            <a:off x="1488600" y="109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8" name="Oval 267"/>
          <p:cNvSpPr>
            <a:spLocks noChangeAspect="1"/>
          </p:cNvSpPr>
          <p:nvPr/>
        </p:nvSpPr>
        <p:spPr>
          <a:xfrm>
            <a:off x="170460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9" name="Oval 268"/>
          <p:cNvSpPr>
            <a:spLocks noChangeAspect="1"/>
          </p:cNvSpPr>
          <p:nvPr/>
        </p:nvSpPr>
        <p:spPr>
          <a:xfrm>
            <a:off x="1920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>
            <a:off x="2136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1" name="Oval 270"/>
          <p:cNvSpPr>
            <a:spLocks noChangeAspect="1"/>
          </p:cNvSpPr>
          <p:nvPr/>
        </p:nvSpPr>
        <p:spPr>
          <a:xfrm>
            <a:off x="2352840" y="109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Oval 271"/>
          <p:cNvSpPr>
            <a:spLocks noChangeAspect="1"/>
          </p:cNvSpPr>
          <p:nvPr/>
        </p:nvSpPr>
        <p:spPr>
          <a:xfrm>
            <a:off x="84036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Oval 272"/>
          <p:cNvSpPr>
            <a:spLocks noChangeAspect="1"/>
          </p:cNvSpPr>
          <p:nvPr/>
        </p:nvSpPr>
        <p:spPr>
          <a:xfrm>
            <a:off x="1056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4" name="Oval 273"/>
          <p:cNvSpPr>
            <a:spLocks noChangeAspect="1"/>
          </p:cNvSpPr>
          <p:nvPr/>
        </p:nvSpPr>
        <p:spPr>
          <a:xfrm>
            <a:off x="1272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1488600" y="1313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170460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1920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2136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Oval 278"/>
          <p:cNvSpPr>
            <a:spLocks noChangeAspect="1"/>
          </p:cNvSpPr>
          <p:nvPr/>
        </p:nvSpPr>
        <p:spPr>
          <a:xfrm>
            <a:off x="2352840" y="1313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84036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1056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1272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1488600" y="1529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170460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1920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2136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2352840" y="1529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84036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9" name="Oval 288"/>
          <p:cNvSpPr>
            <a:spLocks noChangeAspect="1"/>
          </p:cNvSpPr>
          <p:nvPr/>
        </p:nvSpPr>
        <p:spPr>
          <a:xfrm>
            <a:off x="1056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1272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1" name="Oval 290"/>
          <p:cNvSpPr>
            <a:spLocks noChangeAspect="1"/>
          </p:cNvSpPr>
          <p:nvPr/>
        </p:nvSpPr>
        <p:spPr>
          <a:xfrm>
            <a:off x="1488600" y="1745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Oval 291"/>
          <p:cNvSpPr>
            <a:spLocks noChangeAspect="1"/>
          </p:cNvSpPr>
          <p:nvPr/>
        </p:nvSpPr>
        <p:spPr>
          <a:xfrm>
            <a:off x="170460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1920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2136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5" name="Oval 294"/>
          <p:cNvSpPr>
            <a:spLocks noChangeAspect="1"/>
          </p:cNvSpPr>
          <p:nvPr/>
        </p:nvSpPr>
        <p:spPr>
          <a:xfrm>
            <a:off x="2352840" y="1745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84036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1056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Oval 297"/>
          <p:cNvSpPr>
            <a:spLocks noChangeAspect="1"/>
          </p:cNvSpPr>
          <p:nvPr/>
        </p:nvSpPr>
        <p:spPr>
          <a:xfrm>
            <a:off x="1272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1488600" y="1961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170460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Oval 300"/>
          <p:cNvSpPr>
            <a:spLocks noChangeAspect="1"/>
          </p:cNvSpPr>
          <p:nvPr/>
        </p:nvSpPr>
        <p:spPr>
          <a:xfrm>
            <a:off x="1920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Oval 301"/>
          <p:cNvSpPr>
            <a:spLocks noChangeAspect="1"/>
          </p:cNvSpPr>
          <p:nvPr/>
        </p:nvSpPr>
        <p:spPr>
          <a:xfrm>
            <a:off x="2136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2352840" y="1961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Oval 303"/>
          <p:cNvSpPr>
            <a:spLocks noChangeAspect="1"/>
          </p:cNvSpPr>
          <p:nvPr/>
        </p:nvSpPr>
        <p:spPr>
          <a:xfrm>
            <a:off x="84036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1056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1272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Oval 306"/>
          <p:cNvSpPr>
            <a:spLocks noChangeAspect="1"/>
          </p:cNvSpPr>
          <p:nvPr/>
        </p:nvSpPr>
        <p:spPr>
          <a:xfrm>
            <a:off x="1488600" y="217714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170460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Oval 308"/>
          <p:cNvSpPr>
            <a:spLocks noChangeAspect="1"/>
          </p:cNvSpPr>
          <p:nvPr/>
        </p:nvSpPr>
        <p:spPr>
          <a:xfrm>
            <a:off x="1920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Oval 309"/>
          <p:cNvSpPr>
            <a:spLocks noChangeAspect="1"/>
          </p:cNvSpPr>
          <p:nvPr/>
        </p:nvSpPr>
        <p:spPr>
          <a:xfrm>
            <a:off x="2136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Oval 310"/>
          <p:cNvSpPr>
            <a:spLocks noChangeAspect="1"/>
          </p:cNvSpPr>
          <p:nvPr/>
        </p:nvSpPr>
        <p:spPr>
          <a:xfrm>
            <a:off x="2352840" y="217786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Oval 311"/>
          <p:cNvSpPr>
            <a:spLocks noChangeAspect="1"/>
          </p:cNvSpPr>
          <p:nvPr/>
        </p:nvSpPr>
        <p:spPr>
          <a:xfrm>
            <a:off x="84108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3" name="Oval 312"/>
          <p:cNvSpPr>
            <a:spLocks noChangeAspect="1"/>
          </p:cNvSpPr>
          <p:nvPr/>
        </p:nvSpPr>
        <p:spPr>
          <a:xfrm>
            <a:off x="1057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4" name="Oval 313"/>
          <p:cNvSpPr>
            <a:spLocks noChangeAspect="1"/>
          </p:cNvSpPr>
          <p:nvPr/>
        </p:nvSpPr>
        <p:spPr>
          <a:xfrm>
            <a:off x="1273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Oval 314"/>
          <p:cNvSpPr>
            <a:spLocks noChangeAspect="1"/>
          </p:cNvSpPr>
          <p:nvPr/>
        </p:nvSpPr>
        <p:spPr>
          <a:xfrm>
            <a:off x="1489320" y="23929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Oval 315"/>
          <p:cNvSpPr>
            <a:spLocks noChangeAspect="1"/>
          </p:cNvSpPr>
          <p:nvPr/>
        </p:nvSpPr>
        <p:spPr>
          <a:xfrm>
            <a:off x="170532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Oval 316"/>
          <p:cNvSpPr>
            <a:spLocks noChangeAspect="1"/>
          </p:cNvSpPr>
          <p:nvPr/>
        </p:nvSpPr>
        <p:spPr>
          <a:xfrm>
            <a:off x="1921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2137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2353560" y="239362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5" name="Rectangle 434"/>
          <p:cNvSpPr/>
          <p:nvPr/>
        </p:nvSpPr>
        <p:spPr>
          <a:xfrm>
            <a:off x="8388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9" name="Rectangle 378"/>
          <p:cNvSpPr/>
          <p:nvPr/>
        </p:nvSpPr>
        <p:spPr>
          <a:xfrm>
            <a:off x="10584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6" name="Rectangle 175"/>
          <p:cNvSpPr/>
          <p:nvPr/>
        </p:nvSpPr>
        <p:spPr>
          <a:xfrm>
            <a:off x="12744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5" name="Rectangle 224"/>
          <p:cNvSpPr/>
          <p:nvPr/>
        </p:nvSpPr>
        <p:spPr>
          <a:xfrm>
            <a:off x="149040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6" name="Rectangle 225"/>
          <p:cNvSpPr/>
          <p:nvPr/>
        </p:nvSpPr>
        <p:spPr>
          <a:xfrm>
            <a:off x="1704600" y="23242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7" name="Rectangle 226"/>
          <p:cNvSpPr/>
          <p:nvPr/>
        </p:nvSpPr>
        <p:spPr>
          <a:xfrm>
            <a:off x="1921560" y="23242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8" name="Rectangle 227"/>
          <p:cNvSpPr/>
          <p:nvPr/>
        </p:nvSpPr>
        <p:spPr>
          <a:xfrm>
            <a:off x="213756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9" name="Rectangle 228"/>
          <p:cNvSpPr/>
          <p:nvPr/>
        </p:nvSpPr>
        <p:spPr>
          <a:xfrm>
            <a:off x="2353560" y="23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0" name="Rectangle 229"/>
          <p:cNvSpPr/>
          <p:nvPr/>
        </p:nvSpPr>
        <p:spPr>
          <a:xfrm>
            <a:off x="838800" y="45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2" name="Rectangle 231"/>
          <p:cNvSpPr/>
          <p:nvPr/>
        </p:nvSpPr>
        <p:spPr>
          <a:xfrm>
            <a:off x="1058400" y="45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1274400" y="45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0" name="Rectangle 319"/>
          <p:cNvSpPr/>
          <p:nvPr/>
        </p:nvSpPr>
        <p:spPr>
          <a:xfrm>
            <a:off x="1490400" y="45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1" name="Rectangle 320"/>
          <p:cNvSpPr/>
          <p:nvPr/>
        </p:nvSpPr>
        <p:spPr>
          <a:xfrm>
            <a:off x="1704600" y="45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2" name="Rectangle 321"/>
          <p:cNvSpPr/>
          <p:nvPr/>
        </p:nvSpPr>
        <p:spPr>
          <a:xfrm>
            <a:off x="1921560" y="45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3" name="Rectangle 322"/>
          <p:cNvSpPr/>
          <p:nvPr/>
        </p:nvSpPr>
        <p:spPr>
          <a:xfrm>
            <a:off x="2137560" y="45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4" name="Rectangle 323"/>
          <p:cNvSpPr/>
          <p:nvPr/>
        </p:nvSpPr>
        <p:spPr>
          <a:xfrm>
            <a:off x="2353560" y="45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5" name="Rectangle 324"/>
          <p:cNvSpPr/>
          <p:nvPr/>
        </p:nvSpPr>
        <p:spPr>
          <a:xfrm>
            <a:off x="838800" y="66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6" name="Rectangle 325"/>
          <p:cNvSpPr/>
          <p:nvPr/>
        </p:nvSpPr>
        <p:spPr>
          <a:xfrm>
            <a:off x="1058400" y="66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27" name="Rectangle 326"/>
          <p:cNvSpPr/>
          <p:nvPr/>
        </p:nvSpPr>
        <p:spPr>
          <a:xfrm>
            <a:off x="1274400" y="66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8" name="Rectangle 327"/>
          <p:cNvSpPr/>
          <p:nvPr/>
        </p:nvSpPr>
        <p:spPr>
          <a:xfrm>
            <a:off x="1490400" y="66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9" name="Rectangle 328"/>
          <p:cNvSpPr/>
          <p:nvPr/>
        </p:nvSpPr>
        <p:spPr>
          <a:xfrm>
            <a:off x="1704600" y="66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0" name="Rectangle 329"/>
          <p:cNvSpPr/>
          <p:nvPr/>
        </p:nvSpPr>
        <p:spPr>
          <a:xfrm>
            <a:off x="1921560" y="66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1" name="Rectangle 330"/>
          <p:cNvSpPr/>
          <p:nvPr/>
        </p:nvSpPr>
        <p:spPr>
          <a:xfrm>
            <a:off x="2137560" y="66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2" name="Rectangle 331"/>
          <p:cNvSpPr/>
          <p:nvPr/>
        </p:nvSpPr>
        <p:spPr>
          <a:xfrm>
            <a:off x="2353560" y="66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3" name="Rectangle 332"/>
          <p:cNvSpPr/>
          <p:nvPr/>
        </p:nvSpPr>
        <p:spPr>
          <a:xfrm>
            <a:off x="838800" y="88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4" name="Rectangle 333"/>
          <p:cNvSpPr/>
          <p:nvPr/>
        </p:nvSpPr>
        <p:spPr>
          <a:xfrm>
            <a:off x="1058400" y="88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35" name="Rectangle 334"/>
          <p:cNvSpPr/>
          <p:nvPr/>
        </p:nvSpPr>
        <p:spPr>
          <a:xfrm>
            <a:off x="1274400" y="88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6" name="Rectangle 335"/>
          <p:cNvSpPr/>
          <p:nvPr/>
        </p:nvSpPr>
        <p:spPr>
          <a:xfrm>
            <a:off x="1490400" y="88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7" name="Rectangle 336"/>
          <p:cNvSpPr/>
          <p:nvPr/>
        </p:nvSpPr>
        <p:spPr>
          <a:xfrm>
            <a:off x="1704600" y="88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8" name="Rectangle 337"/>
          <p:cNvSpPr/>
          <p:nvPr/>
        </p:nvSpPr>
        <p:spPr>
          <a:xfrm>
            <a:off x="1921560" y="88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9" name="Rectangle 338"/>
          <p:cNvSpPr/>
          <p:nvPr/>
        </p:nvSpPr>
        <p:spPr>
          <a:xfrm>
            <a:off x="2137560" y="88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0" name="Rectangle 339"/>
          <p:cNvSpPr/>
          <p:nvPr/>
        </p:nvSpPr>
        <p:spPr>
          <a:xfrm>
            <a:off x="2353560" y="88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1" name="Rectangle 340"/>
          <p:cNvSpPr/>
          <p:nvPr/>
        </p:nvSpPr>
        <p:spPr>
          <a:xfrm>
            <a:off x="838800" y="109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2" name="Rectangle 341"/>
          <p:cNvSpPr/>
          <p:nvPr/>
        </p:nvSpPr>
        <p:spPr>
          <a:xfrm>
            <a:off x="1058400" y="109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43" name="Rectangle 342"/>
          <p:cNvSpPr/>
          <p:nvPr/>
        </p:nvSpPr>
        <p:spPr>
          <a:xfrm>
            <a:off x="1274400" y="109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4" name="Rectangle 343"/>
          <p:cNvSpPr/>
          <p:nvPr/>
        </p:nvSpPr>
        <p:spPr>
          <a:xfrm>
            <a:off x="1490400" y="109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5" name="Rectangle 344"/>
          <p:cNvSpPr/>
          <p:nvPr/>
        </p:nvSpPr>
        <p:spPr>
          <a:xfrm>
            <a:off x="1704600" y="109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6" name="Rectangle 345"/>
          <p:cNvSpPr/>
          <p:nvPr/>
        </p:nvSpPr>
        <p:spPr>
          <a:xfrm>
            <a:off x="1921560" y="109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7" name="Rectangle 346"/>
          <p:cNvSpPr/>
          <p:nvPr/>
        </p:nvSpPr>
        <p:spPr>
          <a:xfrm>
            <a:off x="2137560" y="109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8" name="Rectangle 347"/>
          <p:cNvSpPr/>
          <p:nvPr/>
        </p:nvSpPr>
        <p:spPr>
          <a:xfrm>
            <a:off x="2353560" y="109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9" name="Rectangle 348"/>
          <p:cNvSpPr/>
          <p:nvPr/>
        </p:nvSpPr>
        <p:spPr>
          <a:xfrm>
            <a:off x="838800" y="131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0" name="Rectangle 349"/>
          <p:cNvSpPr/>
          <p:nvPr/>
        </p:nvSpPr>
        <p:spPr>
          <a:xfrm>
            <a:off x="1058400" y="131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1" name="Rectangle 350"/>
          <p:cNvSpPr/>
          <p:nvPr/>
        </p:nvSpPr>
        <p:spPr>
          <a:xfrm>
            <a:off x="1274400" y="131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2" name="Rectangle 351"/>
          <p:cNvSpPr/>
          <p:nvPr/>
        </p:nvSpPr>
        <p:spPr>
          <a:xfrm>
            <a:off x="1490400" y="131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3" name="Rectangle 352"/>
          <p:cNvSpPr/>
          <p:nvPr/>
        </p:nvSpPr>
        <p:spPr>
          <a:xfrm>
            <a:off x="1704600" y="131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4" name="Rectangle 353"/>
          <p:cNvSpPr/>
          <p:nvPr/>
        </p:nvSpPr>
        <p:spPr>
          <a:xfrm>
            <a:off x="1921560" y="131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5" name="Rectangle 354"/>
          <p:cNvSpPr/>
          <p:nvPr/>
        </p:nvSpPr>
        <p:spPr>
          <a:xfrm>
            <a:off x="2137560" y="131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6" name="Rectangle 355"/>
          <p:cNvSpPr/>
          <p:nvPr/>
        </p:nvSpPr>
        <p:spPr>
          <a:xfrm>
            <a:off x="2353560" y="131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7" name="Rectangle 356"/>
          <p:cNvSpPr/>
          <p:nvPr/>
        </p:nvSpPr>
        <p:spPr>
          <a:xfrm>
            <a:off x="838800" y="153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8" name="Rectangle 357"/>
          <p:cNvSpPr/>
          <p:nvPr/>
        </p:nvSpPr>
        <p:spPr>
          <a:xfrm>
            <a:off x="1058400" y="153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9" name="Rectangle 358"/>
          <p:cNvSpPr/>
          <p:nvPr/>
        </p:nvSpPr>
        <p:spPr>
          <a:xfrm>
            <a:off x="1274400" y="153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0" name="Rectangle 359"/>
          <p:cNvSpPr/>
          <p:nvPr/>
        </p:nvSpPr>
        <p:spPr>
          <a:xfrm>
            <a:off x="1490400" y="153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1" name="Rectangle 360"/>
          <p:cNvSpPr/>
          <p:nvPr/>
        </p:nvSpPr>
        <p:spPr>
          <a:xfrm>
            <a:off x="1704600" y="153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2" name="Rectangle 361"/>
          <p:cNvSpPr/>
          <p:nvPr/>
        </p:nvSpPr>
        <p:spPr>
          <a:xfrm>
            <a:off x="1921560" y="153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3" name="Rectangle 362"/>
          <p:cNvSpPr/>
          <p:nvPr/>
        </p:nvSpPr>
        <p:spPr>
          <a:xfrm>
            <a:off x="2137560" y="153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4" name="Rectangle 363"/>
          <p:cNvSpPr/>
          <p:nvPr/>
        </p:nvSpPr>
        <p:spPr>
          <a:xfrm>
            <a:off x="2353560" y="1530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5" name="Rectangle 364"/>
          <p:cNvSpPr/>
          <p:nvPr/>
        </p:nvSpPr>
        <p:spPr>
          <a:xfrm>
            <a:off x="838800" y="174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6" name="Rectangle 365"/>
          <p:cNvSpPr/>
          <p:nvPr/>
        </p:nvSpPr>
        <p:spPr>
          <a:xfrm>
            <a:off x="1058400" y="174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67" name="Rectangle 366"/>
          <p:cNvSpPr/>
          <p:nvPr/>
        </p:nvSpPr>
        <p:spPr>
          <a:xfrm>
            <a:off x="1274400" y="174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8" name="Rectangle 367"/>
          <p:cNvSpPr/>
          <p:nvPr/>
        </p:nvSpPr>
        <p:spPr>
          <a:xfrm>
            <a:off x="1490400" y="174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9" name="Rectangle 368"/>
          <p:cNvSpPr/>
          <p:nvPr/>
        </p:nvSpPr>
        <p:spPr>
          <a:xfrm>
            <a:off x="1704600" y="174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0" name="Rectangle 369"/>
          <p:cNvSpPr/>
          <p:nvPr/>
        </p:nvSpPr>
        <p:spPr>
          <a:xfrm>
            <a:off x="1921560" y="174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1" name="Rectangle 370"/>
          <p:cNvSpPr/>
          <p:nvPr/>
        </p:nvSpPr>
        <p:spPr>
          <a:xfrm>
            <a:off x="2137560" y="174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2" name="Rectangle 371"/>
          <p:cNvSpPr/>
          <p:nvPr/>
        </p:nvSpPr>
        <p:spPr>
          <a:xfrm>
            <a:off x="2353560" y="1746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3" name="Rectangle 372"/>
          <p:cNvSpPr/>
          <p:nvPr/>
        </p:nvSpPr>
        <p:spPr>
          <a:xfrm>
            <a:off x="838800" y="196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4" name="Rectangle 373"/>
          <p:cNvSpPr/>
          <p:nvPr/>
        </p:nvSpPr>
        <p:spPr>
          <a:xfrm>
            <a:off x="1058400" y="196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5" name="Rectangle 374"/>
          <p:cNvSpPr/>
          <p:nvPr/>
        </p:nvSpPr>
        <p:spPr>
          <a:xfrm>
            <a:off x="1274400" y="196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6" name="Rectangle 375"/>
          <p:cNvSpPr/>
          <p:nvPr/>
        </p:nvSpPr>
        <p:spPr>
          <a:xfrm>
            <a:off x="1490400" y="196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7" name="Rectangle 376"/>
          <p:cNvSpPr/>
          <p:nvPr/>
        </p:nvSpPr>
        <p:spPr>
          <a:xfrm>
            <a:off x="1704600" y="196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8" name="Rectangle 377"/>
          <p:cNvSpPr/>
          <p:nvPr/>
        </p:nvSpPr>
        <p:spPr>
          <a:xfrm>
            <a:off x="1921560" y="196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0" name="Rectangle 379"/>
          <p:cNvSpPr/>
          <p:nvPr/>
        </p:nvSpPr>
        <p:spPr>
          <a:xfrm>
            <a:off x="2137560" y="196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1" name="Rectangle 380"/>
          <p:cNvSpPr/>
          <p:nvPr/>
        </p:nvSpPr>
        <p:spPr>
          <a:xfrm>
            <a:off x="2353560" y="1962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2" name="Rectangle 381"/>
          <p:cNvSpPr/>
          <p:nvPr/>
        </p:nvSpPr>
        <p:spPr>
          <a:xfrm>
            <a:off x="838800" y="217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3" name="Rectangle 382"/>
          <p:cNvSpPr/>
          <p:nvPr/>
        </p:nvSpPr>
        <p:spPr>
          <a:xfrm>
            <a:off x="1058400" y="217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4" name="Rectangle 383"/>
          <p:cNvSpPr/>
          <p:nvPr/>
        </p:nvSpPr>
        <p:spPr>
          <a:xfrm>
            <a:off x="1274400" y="217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5" name="Rectangle 384"/>
          <p:cNvSpPr/>
          <p:nvPr/>
        </p:nvSpPr>
        <p:spPr>
          <a:xfrm>
            <a:off x="1490400" y="217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6" name="Rectangle 385"/>
          <p:cNvSpPr/>
          <p:nvPr/>
        </p:nvSpPr>
        <p:spPr>
          <a:xfrm>
            <a:off x="1704600" y="217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7" name="Rectangle 386"/>
          <p:cNvSpPr/>
          <p:nvPr/>
        </p:nvSpPr>
        <p:spPr>
          <a:xfrm>
            <a:off x="1921560" y="217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8" name="Rectangle 387"/>
          <p:cNvSpPr/>
          <p:nvPr/>
        </p:nvSpPr>
        <p:spPr>
          <a:xfrm>
            <a:off x="2137560" y="217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9" name="Rectangle 388"/>
          <p:cNvSpPr/>
          <p:nvPr/>
        </p:nvSpPr>
        <p:spPr>
          <a:xfrm>
            <a:off x="2353560" y="2178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0" name="Rectangle 389"/>
          <p:cNvSpPr/>
          <p:nvPr/>
        </p:nvSpPr>
        <p:spPr>
          <a:xfrm>
            <a:off x="838800" y="239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1" name="Rectangle 390"/>
          <p:cNvSpPr/>
          <p:nvPr/>
        </p:nvSpPr>
        <p:spPr>
          <a:xfrm>
            <a:off x="1058400" y="239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92" name="Rectangle 391"/>
          <p:cNvSpPr/>
          <p:nvPr/>
        </p:nvSpPr>
        <p:spPr>
          <a:xfrm>
            <a:off x="1274400" y="239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3" name="Rectangle 392"/>
          <p:cNvSpPr/>
          <p:nvPr/>
        </p:nvSpPr>
        <p:spPr>
          <a:xfrm>
            <a:off x="1490400" y="239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4" name="Rectangle 393"/>
          <p:cNvSpPr/>
          <p:nvPr/>
        </p:nvSpPr>
        <p:spPr>
          <a:xfrm>
            <a:off x="1704600" y="239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5" name="Rectangle 394"/>
          <p:cNvSpPr/>
          <p:nvPr/>
        </p:nvSpPr>
        <p:spPr>
          <a:xfrm>
            <a:off x="1921560" y="239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6" name="Rectangle 395"/>
          <p:cNvSpPr/>
          <p:nvPr/>
        </p:nvSpPr>
        <p:spPr>
          <a:xfrm>
            <a:off x="2137560" y="239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7" name="Rectangle 396"/>
          <p:cNvSpPr/>
          <p:nvPr/>
        </p:nvSpPr>
        <p:spPr>
          <a:xfrm>
            <a:off x="2353560" y="2394000"/>
            <a:ext cx="144000" cy="144000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98" name="Group 397"/>
          <p:cNvGrpSpPr/>
          <p:nvPr/>
        </p:nvGrpSpPr>
        <p:grpSpPr>
          <a:xfrm>
            <a:off x="698400" y="90000"/>
            <a:ext cx="1944000" cy="2592000"/>
            <a:chOff x="697080" y="88900"/>
            <a:chExt cx="1944000" cy="2592000"/>
          </a:xfrm>
        </p:grpSpPr>
        <p:sp>
          <p:nvSpPr>
            <p:cNvPr id="399" name="Rectangle 398"/>
            <p:cNvSpPr/>
            <p:nvPr/>
          </p:nvSpPr>
          <p:spPr>
            <a:xfrm>
              <a:off x="83880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105840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127440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149040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1704600" y="23242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1921560" y="23242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213756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235356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8388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10584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12744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14904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17046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192156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213756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35356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8388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10584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12744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14904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17046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192156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213756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235356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8388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10584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12744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14904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17046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192156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213756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235356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8388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10584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12744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14904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17046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192156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213756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235356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8388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10584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12744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14904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17046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192156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213756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235356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8388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0584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12744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14904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17046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192156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213756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235356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8388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0584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12744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4904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17046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192156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213756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235356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8388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10584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12744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14904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17046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192156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213756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235356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8388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10584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12744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14904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17046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192156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213756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235356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8388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10584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12744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14904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17046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192156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213756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235356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8" name="Rectangle 487"/>
            <p:cNvSpPr>
              <a:spLocks noChangeAspect="1"/>
            </p:cNvSpPr>
            <p:nvPr/>
          </p:nvSpPr>
          <p:spPr>
            <a:xfrm>
              <a:off x="697080" y="88900"/>
              <a:ext cx="1944000" cy="2592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9" name="Group 488"/>
          <p:cNvGrpSpPr/>
          <p:nvPr/>
        </p:nvGrpSpPr>
        <p:grpSpPr>
          <a:xfrm>
            <a:off x="3564000" y="216000"/>
            <a:ext cx="4860000" cy="6480000"/>
            <a:chOff x="697080" y="88900"/>
            <a:chExt cx="1944000" cy="2592000"/>
          </a:xfrm>
        </p:grpSpPr>
        <p:sp>
          <p:nvSpPr>
            <p:cNvPr id="490" name="Rectangle 489"/>
            <p:cNvSpPr/>
            <p:nvPr/>
          </p:nvSpPr>
          <p:spPr>
            <a:xfrm>
              <a:off x="83880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105840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127440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149040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1704600" y="23242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1921560" y="23242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213756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2353560" y="23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8388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10584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12744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14904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170460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192156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213756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2353560" y="45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8388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10584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12744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14904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170460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192156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213756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2353560" y="66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8388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10584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12744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14904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170460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192156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213756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2353560" y="88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8388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10584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12744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14904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170460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192156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213756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2353560" y="109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8388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10584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12744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14904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170460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192156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213756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2353560" y="131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8388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10584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12744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14904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170460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192156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213756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2353560" y="1530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8388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10584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12744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14904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170460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192156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213756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2353560" y="1746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8388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10584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12744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14904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170460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192156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213756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2353560" y="1962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8388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10584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12744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14904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170460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192156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8" name="Rectangle 567"/>
            <p:cNvSpPr/>
            <p:nvPr/>
          </p:nvSpPr>
          <p:spPr>
            <a:xfrm>
              <a:off x="213756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9" name="Rectangle 568"/>
            <p:cNvSpPr/>
            <p:nvPr/>
          </p:nvSpPr>
          <p:spPr>
            <a:xfrm>
              <a:off x="2353560" y="2178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8388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10584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12744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14904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170460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192156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213756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2353560" y="2394000"/>
              <a:ext cx="144000" cy="144000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8" name="Rectangle 577"/>
            <p:cNvSpPr>
              <a:spLocks noChangeAspect="1"/>
            </p:cNvSpPr>
            <p:nvPr/>
          </p:nvSpPr>
          <p:spPr>
            <a:xfrm>
              <a:off x="697080" y="88900"/>
              <a:ext cx="1944000" cy="2592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2A43-060D-4FB5-AA64-441A6600893A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7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xit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500"/>
                            </p:stCondLst>
                            <p:childTnLst>
                              <p:par>
                                <p:cTn id="5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500"/>
                            </p:stCondLst>
                            <p:childTnLst>
                              <p:par>
                                <p:cTn id="7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47569 0.29792 " pathEditMode="relative" rAng="0" ptsTypes="AA">
                                      <p:cBhvr>
                                        <p:cTn id="703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14884"/>
                                    </p:animMotion>
                                  </p:childTnLst>
                                </p:cTn>
                              </p:par>
                              <p:par>
                                <p:cTn id="7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5" dur="2000" fill="hold"/>
                                        <p:tgtEl>
                                          <p:spTgt spid="39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500"/>
                            </p:stCondLst>
                            <p:childTnLst>
                              <p:par>
                                <p:cTn id="7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435" grpId="0" animBg="1"/>
      <p:bldP spid="379" grpId="0" animBg="1"/>
      <p:bldP spid="176" grpId="0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2" grpId="0" animBg="1"/>
      <p:bldP spid="232" grpId="1" animBg="1"/>
      <p:bldP spid="234" grpId="0" animBg="1"/>
      <p:bldP spid="234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1" grpId="1" animBg="1"/>
      <p:bldP spid="372" grpId="0" animBg="1"/>
      <p:bldP spid="372" grpId="1" animBg="1"/>
      <p:bldP spid="373" grpId="0" animBg="1"/>
      <p:bldP spid="373" grpId="1" animBg="1"/>
      <p:bldP spid="374" grpId="0" animBg="1"/>
      <p:bldP spid="374" grpId="1" animBg="1"/>
      <p:bldP spid="375" grpId="0" animBg="1"/>
      <p:bldP spid="375" grpId="1" animBg="1"/>
      <p:bldP spid="376" grpId="0" animBg="1"/>
      <p:bldP spid="376" grpId="1" animBg="1"/>
      <p:bldP spid="377" grpId="0" animBg="1"/>
      <p:bldP spid="377" grpId="1" animBg="1"/>
      <p:bldP spid="378" grpId="0" animBg="1"/>
      <p:bldP spid="378" grpId="1" animBg="1"/>
      <p:bldP spid="380" grpId="0" animBg="1"/>
      <p:bldP spid="380" grpId="1" animBg="1"/>
      <p:bldP spid="381" grpId="0" animBg="1"/>
      <p:bldP spid="381" grpId="1" animBg="1"/>
      <p:bldP spid="382" grpId="0" animBg="1"/>
      <p:bldP spid="382" grpId="1" animBg="1"/>
      <p:bldP spid="383" grpId="0" animBg="1"/>
      <p:bldP spid="383" grpId="1" animBg="1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88" grpId="0" animBg="1"/>
      <p:bldP spid="388" grpId="1" animBg="1"/>
      <p:bldP spid="389" grpId="0" animBg="1"/>
      <p:bldP spid="389" grpId="1" animBg="1"/>
      <p:bldP spid="390" grpId="0" animBg="1"/>
      <p:bldP spid="390" grpId="1" animBg="1"/>
      <p:bldP spid="391" grpId="0" animBg="1"/>
      <p:bldP spid="391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5" grpId="0" animBg="1"/>
      <p:bldP spid="395" grpId="1" animBg="1"/>
      <p:bldP spid="396" grpId="0" animBg="1"/>
      <p:bldP spid="396" grpId="1" animBg="1"/>
      <p:bldP spid="397" grpId="0" animBg="1"/>
      <p:bldP spid="39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Pooled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Up Arrow 17"/>
          <p:cNvSpPr/>
          <p:nvPr/>
        </p:nvSpPr>
        <p:spPr>
          <a:xfrm>
            <a:off x="500400" y="1432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0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MAX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83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44673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073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55473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6082800" y="5748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6625200" y="5748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Rectangle 27"/>
          <p:cNvSpPr/>
          <p:nvPr/>
        </p:nvSpPr>
        <p:spPr>
          <a:xfrm>
            <a:off x="71652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Rectangle 28"/>
          <p:cNvSpPr/>
          <p:nvPr/>
        </p:nvSpPr>
        <p:spPr>
          <a:xfrm>
            <a:off x="77052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39183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Rectangle 33"/>
          <p:cNvSpPr/>
          <p:nvPr/>
        </p:nvSpPr>
        <p:spPr>
          <a:xfrm>
            <a:off x="44673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Rectangle 34"/>
          <p:cNvSpPr/>
          <p:nvPr/>
        </p:nvSpPr>
        <p:spPr>
          <a:xfrm>
            <a:off x="50073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Rectangle 35"/>
          <p:cNvSpPr/>
          <p:nvPr/>
        </p:nvSpPr>
        <p:spPr>
          <a:xfrm>
            <a:off x="55473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Rectangle 36"/>
          <p:cNvSpPr/>
          <p:nvPr/>
        </p:nvSpPr>
        <p:spPr>
          <a:xfrm>
            <a:off x="60828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66252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71652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Rectangle 39"/>
          <p:cNvSpPr/>
          <p:nvPr/>
        </p:nvSpPr>
        <p:spPr>
          <a:xfrm>
            <a:off x="77052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39183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>
            <a:off x="44673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3" name="Rectangle 42"/>
          <p:cNvSpPr/>
          <p:nvPr/>
        </p:nvSpPr>
        <p:spPr>
          <a:xfrm>
            <a:off x="50073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55473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60828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6252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Rectangle 46"/>
          <p:cNvSpPr/>
          <p:nvPr/>
        </p:nvSpPr>
        <p:spPr>
          <a:xfrm>
            <a:off x="71652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77052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Rectangle 48"/>
          <p:cNvSpPr/>
          <p:nvPr/>
        </p:nvSpPr>
        <p:spPr>
          <a:xfrm>
            <a:off x="39183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44673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1" name="Rectangle 50"/>
          <p:cNvSpPr/>
          <p:nvPr/>
        </p:nvSpPr>
        <p:spPr>
          <a:xfrm>
            <a:off x="50073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Rectangle 51"/>
          <p:cNvSpPr/>
          <p:nvPr/>
        </p:nvSpPr>
        <p:spPr>
          <a:xfrm>
            <a:off x="55473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Rectangle 52"/>
          <p:cNvSpPr/>
          <p:nvPr/>
        </p:nvSpPr>
        <p:spPr>
          <a:xfrm>
            <a:off x="60828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Rectangle 53"/>
          <p:cNvSpPr/>
          <p:nvPr/>
        </p:nvSpPr>
        <p:spPr>
          <a:xfrm>
            <a:off x="66252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Rectangle 54"/>
          <p:cNvSpPr/>
          <p:nvPr/>
        </p:nvSpPr>
        <p:spPr>
          <a:xfrm>
            <a:off x="71652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Rectangle 55"/>
          <p:cNvSpPr/>
          <p:nvPr/>
        </p:nvSpPr>
        <p:spPr>
          <a:xfrm>
            <a:off x="77052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Rectangle 56"/>
          <p:cNvSpPr/>
          <p:nvPr/>
        </p:nvSpPr>
        <p:spPr>
          <a:xfrm>
            <a:off x="39183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44673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9" name="Rectangle 58"/>
          <p:cNvSpPr/>
          <p:nvPr/>
        </p:nvSpPr>
        <p:spPr>
          <a:xfrm>
            <a:off x="50073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Rectangle 59"/>
          <p:cNvSpPr/>
          <p:nvPr/>
        </p:nvSpPr>
        <p:spPr>
          <a:xfrm>
            <a:off x="55473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Rectangle 60"/>
          <p:cNvSpPr/>
          <p:nvPr/>
        </p:nvSpPr>
        <p:spPr>
          <a:xfrm>
            <a:off x="60828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Rectangle 61"/>
          <p:cNvSpPr/>
          <p:nvPr/>
        </p:nvSpPr>
        <p:spPr>
          <a:xfrm>
            <a:off x="66252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Rectangle 62"/>
          <p:cNvSpPr/>
          <p:nvPr/>
        </p:nvSpPr>
        <p:spPr>
          <a:xfrm>
            <a:off x="71652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Rectangle 63"/>
          <p:cNvSpPr/>
          <p:nvPr/>
        </p:nvSpPr>
        <p:spPr>
          <a:xfrm>
            <a:off x="77052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Rectangle 64"/>
          <p:cNvSpPr/>
          <p:nvPr/>
        </p:nvSpPr>
        <p:spPr>
          <a:xfrm>
            <a:off x="39183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Rectangle 65"/>
          <p:cNvSpPr/>
          <p:nvPr/>
        </p:nvSpPr>
        <p:spPr>
          <a:xfrm>
            <a:off x="44673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7" name="Rectangle 66"/>
          <p:cNvSpPr/>
          <p:nvPr/>
        </p:nvSpPr>
        <p:spPr>
          <a:xfrm>
            <a:off x="50073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Rectangle 67"/>
          <p:cNvSpPr/>
          <p:nvPr/>
        </p:nvSpPr>
        <p:spPr>
          <a:xfrm>
            <a:off x="55473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Rectangle 68"/>
          <p:cNvSpPr/>
          <p:nvPr/>
        </p:nvSpPr>
        <p:spPr>
          <a:xfrm>
            <a:off x="60828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Rectangle 69"/>
          <p:cNvSpPr/>
          <p:nvPr/>
        </p:nvSpPr>
        <p:spPr>
          <a:xfrm>
            <a:off x="66252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Rectangle 70"/>
          <p:cNvSpPr/>
          <p:nvPr/>
        </p:nvSpPr>
        <p:spPr>
          <a:xfrm>
            <a:off x="71652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Rectangle 71"/>
          <p:cNvSpPr/>
          <p:nvPr/>
        </p:nvSpPr>
        <p:spPr>
          <a:xfrm>
            <a:off x="77052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Rectangle 72"/>
          <p:cNvSpPr/>
          <p:nvPr/>
        </p:nvSpPr>
        <p:spPr>
          <a:xfrm>
            <a:off x="39183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Rectangle 73"/>
          <p:cNvSpPr/>
          <p:nvPr/>
        </p:nvSpPr>
        <p:spPr>
          <a:xfrm>
            <a:off x="44673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5" name="Rectangle 74"/>
          <p:cNvSpPr/>
          <p:nvPr/>
        </p:nvSpPr>
        <p:spPr>
          <a:xfrm>
            <a:off x="50073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Rectangle 75"/>
          <p:cNvSpPr/>
          <p:nvPr/>
        </p:nvSpPr>
        <p:spPr>
          <a:xfrm>
            <a:off x="55473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Rectangle 76"/>
          <p:cNvSpPr/>
          <p:nvPr/>
        </p:nvSpPr>
        <p:spPr>
          <a:xfrm>
            <a:off x="60828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Rectangle 77"/>
          <p:cNvSpPr/>
          <p:nvPr/>
        </p:nvSpPr>
        <p:spPr>
          <a:xfrm>
            <a:off x="66252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9" name="Rectangle 78"/>
          <p:cNvSpPr/>
          <p:nvPr/>
        </p:nvSpPr>
        <p:spPr>
          <a:xfrm>
            <a:off x="71652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0" name="Rectangle 79"/>
          <p:cNvSpPr/>
          <p:nvPr/>
        </p:nvSpPr>
        <p:spPr>
          <a:xfrm>
            <a:off x="77052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Rectangle 80"/>
          <p:cNvSpPr/>
          <p:nvPr/>
        </p:nvSpPr>
        <p:spPr>
          <a:xfrm>
            <a:off x="39183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Rectangle 81"/>
          <p:cNvSpPr/>
          <p:nvPr/>
        </p:nvSpPr>
        <p:spPr>
          <a:xfrm>
            <a:off x="44673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3" name="Rectangle 82"/>
          <p:cNvSpPr/>
          <p:nvPr/>
        </p:nvSpPr>
        <p:spPr>
          <a:xfrm>
            <a:off x="50073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Rectangle 83"/>
          <p:cNvSpPr/>
          <p:nvPr/>
        </p:nvSpPr>
        <p:spPr>
          <a:xfrm>
            <a:off x="55473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Rectangle 84"/>
          <p:cNvSpPr/>
          <p:nvPr/>
        </p:nvSpPr>
        <p:spPr>
          <a:xfrm>
            <a:off x="60828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Rectangle 85"/>
          <p:cNvSpPr/>
          <p:nvPr/>
        </p:nvSpPr>
        <p:spPr>
          <a:xfrm>
            <a:off x="66252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Rectangle 86"/>
          <p:cNvSpPr/>
          <p:nvPr/>
        </p:nvSpPr>
        <p:spPr>
          <a:xfrm>
            <a:off x="71652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Rectangle 87"/>
          <p:cNvSpPr/>
          <p:nvPr/>
        </p:nvSpPr>
        <p:spPr>
          <a:xfrm>
            <a:off x="77052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9" name="Rectangle 88"/>
          <p:cNvSpPr/>
          <p:nvPr/>
        </p:nvSpPr>
        <p:spPr>
          <a:xfrm>
            <a:off x="39183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Rectangle 89"/>
          <p:cNvSpPr/>
          <p:nvPr/>
        </p:nvSpPr>
        <p:spPr>
          <a:xfrm>
            <a:off x="44673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1" name="Rectangle 90"/>
          <p:cNvSpPr/>
          <p:nvPr/>
        </p:nvSpPr>
        <p:spPr>
          <a:xfrm>
            <a:off x="50073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Rectangle 91"/>
          <p:cNvSpPr/>
          <p:nvPr/>
        </p:nvSpPr>
        <p:spPr>
          <a:xfrm>
            <a:off x="55473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3" name="Rectangle 92"/>
          <p:cNvSpPr/>
          <p:nvPr/>
        </p:nvSpPr>
        <p:spPr>
          <a:xfrm>
            <a:off x="60828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4" name="Rectangle 93"/>
          <p:cNvSpPr/>
          <p:nvPr/>
        </p:nvSpPr>
        <p:spPr>
          <a:xfrm>
            <a:off x="66252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5" name="Rectangle 94"/>
          <p:cNvSpPr/>
          <p:nvPr/>
        </p:nvSpPr>
        <p:spPr>
          <a:xfrm>
            <a:off x="71652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Rectangle 95"/>
          <p:cNvSpPr/>
          <p:nvPr/>
        </p:nvSpPr>
        <p:spPr>
          <a:xfrm>
            <a:off x="77052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7" name="Rectangle 96"/>
          <p:cNvSpPr/>
          <p:nvPr/>
        </p:nvSpPr>
        <p:spPr>
          <a:xfrm>
            <a:off x="39183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Rectangle 97"/>
          <p:cNvSpPr/>
          <p:nvPr/>
        </p:nvSpPr>
        <p:spPr>
          <a:xfrm>
            <a:off x="44673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9" name="Rectangle 98"/>
          <p:cNvSpPr/>
          <p:nvPr/>
        </p:nvSpPr>
        <p:spPr>
          <a:xfrm>
            <a:off x="50073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0" name="Rectangle 99"/>
          <p:cNvSpPr/>
          <p:nvPr/>
        </p:nvSpPr>
        <p:spPr>
          <a:xfrm>
            <a:off x="55473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Rectangle 100"/>
          <p:cNvSpPr/>
          <p:nvPr/>
        </p:nvSpPr>
        <p:spPr>
          <a:xfrm>
            <a:off x="60828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Rectangle 101"/>
          <p:cNvSpPr/>
          <p:nvPr/>
        </p:nvSpPr>
        <p:spPr>
          <a:xfrm>
            <a:off x="66252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" name="Rectangle 102"/>
          <p:cNvSpPr/>
          <p:nvPr/>
        </p:nvSpPr>
        <p:spPr>
          <a:xfrm>
            <a:off x="71652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" name="Rectangle 103"/>
          <p:cNvSpPr/>
          <p:nvPr/>
        </p:nvSpPr>
        <p:spPr>
          <a:xfrm>
            <a:off x="77052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5" name="Rectangle 104"/>
          <p:cNvSpPr/>
          <p:nvPr/>
        </p:nvSpPr>
        <p:spPr>
          <a:xfrm>
            <a:off x="39183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6" name="Rectangle 105"/>
          <p:cNvSpPr/>
          <p:nvPr/>
        </p:nvSpPr>
        <p:spPr>
          <a:xfrm>
            <a:off x="44673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50073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Rectangle 107"/>
          <p:cNvSpPr/>
          <p:nvPr/>
        </p:nvSpPr>
        <p:spPr>
          <a:xfrm>
            <a:off x="55473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9" name="Rectangle 108"/>
          <p:cNvSpPr/>
          <p:nvPr/>
        </p:nvSpPr>
        <p:spPr>
          <a:xfrm>
            <a:off x="60828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0" name="Rectangle 109"/>
          <p:cNvSpPr/>
          <p:nvPr/>
        </p:nvSpPr>
        <p:spPr>
          <a:xfrm>
            <a:off x="66252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Rectangle 110"/>
          <p:cNvSpPr/>
          <p:nvPr/>
        </p:nvSpPr>
        <p:spPr>
          <a:xfrm>
            <a:off x="71652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2" name="Rectangle 111"/>
          <p:cNvSpPr/>
          <p:nvPr/>
        </p:nvSpPr>
        <p:spPr>
          <a:xfrm>
            <a:off x="77052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Rectangle 112"/>
          <p:cNvSpPr>
            <a:spLocks noChangeAspect="1"/>
          </p:cNvSpPr>
          <p:nvPr/>
        </p:nvSpPr>
        <p:spPr>
          <a:xfrm>
            <a:off x="3564000" y="216000"/>
            <a:ext cx="4860000" cy="648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Rectangle 114"/>
          <p:cNvSpPr/>
          <p:nvPr/>
        </p:nvSpPr>
        <p:spPr>
          <a:xfrm>
            <a:off x="2880000" y="93504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6" name="Rectangle 115"/>
          <p:cNvSpPr/>
          <p:nvPr/>
        </p:nvSpPr>
        <p:spPr>
          <a:xfrm>
            <a:off x="2880000" y="23004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Rectangle 116"/>
          <p:cNvSpPr/>
          <p:nvPr/>
        </p:nvSpPr>
        <p:spPr>
          <a:xfrm>
            <a:off x="2880000" y="40308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8" name="Rectangle 117"/>
          <p:cNvSpPr/>
          <p:nvPr/>
        </p:nvSpPr>
        <p:spPr>
          <a:xfrm>
            <a:off x="2880000" y="49566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9" name="Rectangle 118"/>
          <p:cNvSpPr/>
          <p:nvPr/>
        </p:nvSpPr>
        <p:spPr>
          <a:xfrm>
            <a:off x="2880000" y="6335482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A4D8-5DC2-4919-8E4E-8D860080DBBB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11476 0.05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28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17483 0.25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28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3386 0.5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250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9289 0.6449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3224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34323 0.634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3171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0243 0.645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322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46997 0.633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3169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53733 0.6337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316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1476 0.5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283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17483 0.566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2831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23386 0.555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277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29289 0.566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283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5157 0.566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283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41077 0.5662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2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46997 0.56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2831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529 0.566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283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1476 0.4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2437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17483 0.48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2437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3386 0.48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2437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29289 0.48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243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5157 0.476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2381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41077 0.48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2437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46997 0.4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2437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529 0.48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2437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12309 0.40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2044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16649 0.408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044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3386 0.408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2044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9289 0.408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204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5157 0.4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204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41077 0.408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2044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46997 0.408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2044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53733 0.408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2044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11476 0.33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650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17483 0.330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6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23386 0.330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1650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29289 0.3189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1594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35157 0.330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650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41077 0.330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1650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46997 0.31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159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53733 0.330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1650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11476 0.2513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256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17483 0.2513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25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3386 0.2513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1256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29289 0.2513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1256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5157 0.2513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256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4191 0.2513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5" y="1256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46997 0.25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1256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529 0.2513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1256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1476 0.1724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861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17483 0.1613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805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23386 0.1724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861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29289 0.1724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86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5157 0.1724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861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41077 0.1724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861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46997 0.1724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861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529 0.1724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861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1476 0.0826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412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17483 0.0937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467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3386 0.0937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467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29289 0.0937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46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5157 0.0937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467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41077 0.0826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412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4783 0.0937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24" y="46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529 0.0826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412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11476 0.0150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74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17483 0.0039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85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3386 0.0039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18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9289 0.0039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18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5157 0.0039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8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41077 0.0039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18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46997 0.0039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18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529 0.0039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18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11476 -0.0747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375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17483 -0.06365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319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23386 -0.0747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375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29289 -0.0747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-375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34323 -0.0636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-3194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40243 -0.0747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-375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46997 -0.0747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-375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52066 -0.0747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-375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11476 -0.1534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768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17483 -0.1423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713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3386 -0.1534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7685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29289 -0.14236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-713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4323 -0.1423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-713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41077 -0.1534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7685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46163 -0.1423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713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529 0.05764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31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Pooled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Up Arrow 17"/>
          <p:cNvSpPr/>
          <p:nvPr/>
        </p:nvSpPr>
        <p:spPr>
          <a:xfrm>
            <a:off x="500400" y="1432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0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MAX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880000" y="93504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3600000" y="2880000"/>
            <a:ext cx="5040000" cy="1511760"/>
            <a:chOff x="3646800" y="919200"/>
            <a:chExt cx="5040000" cy="1511760"/>
          </a:xfrm>
        </p:grpSpPr>
        <p:sp>
          <p:nvSpPr>
            <p:cNvPr id="116" name="Rectangle 115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76000" y="9192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64240" y="14232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952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680240" y="21432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39200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600000" y="72000"/>
            <a:ext cx="5040000" cy="1224000"/>
            <a:chOff x="3646800" y="1206960"/>
            <a:chExt cx="5040000" cy="1224000"/>
          </a:xfrm>
        </p:grpSpPr>
        <p:sp>
          <p:nvSpPr>
            <p:cNvPr id="139" name="Rectangle 138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600000" y="1512000"/>
            <a:ext cx="5040000" cy="1152000"/>
            <a:chOff x="3646800" y="1282800"/>
            <a:chExt cx="5040000" cy="1152000"/>
          </a:xfrm>
        </p:grpSpPr>
        <p:sp>
          <p:nvSpPr>
            <p:cNvPr id="162" name="Rectangle 161"/>
            <p:cNvSpPr/>
            <p:nvPr/>
          </p:nvSpPr>
          <p:spPr>
            <a:xfrm>
              <a:off x="3646800" y="22908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936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224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512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800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088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376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664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952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240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528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816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104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392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680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968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256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800000" y="2002800"/>
              <a:ext cx="144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374800" y="1642800"/>
              <a:ext cx="144000" cy="6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816240" y="1282800"/>
              <a:ext cx="144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04240" y="22188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7392240" y="17868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2880000" y="23004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5" name="Rectangle 184"/>
          <p:cNvSpPr/>
          <p:nvPr/>
        </p:nvSpPr>
        <p:spPr>
          <a:xfrm>
            <a:off x="2880000" y="40308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3600000" y="5616000"/>
            <a:ext cx="5040000" cy="1080442"/>
            <a:chOff x="3609840" y="5680800"/>
            <a:chExt cx="5040000" cy="1080442"/>
          </a:xfrm>
        </p:grpSpPr>
        <p:sp>
          <p:nvSpPr>
            <p:cNvPr id="187" name="Rectangle 186"/>
            <p:cNvSpPr/>
            <p:nvPr/>
          </p:nvSpPr>
          <p:spPr>
            <a:xfrm>
              <a:off x="3609840" y="6616282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89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18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47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76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5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3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2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91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20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49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77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706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35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64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793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821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779280" y="58248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067280" y="61128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763280" y="5680800"/>
              <a:ext cx="144000" cy="93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899280" y="65448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187280" y="64008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2" name="Rectangle 211"/>
          <p:cNvSpPr/>
          <p:nvPr/>
        </p:nvSpPr>
        <p:spPr>
          <a:xfrm>
            <a:off x="2880000" y="49566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3600000" y="4824000"/>
            <a:ext cx="5040000" cy="625200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Other Feature Codes are Ignored Here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2880000" y="6335482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14" name="Group 213"/>
          <p:cNvGrpSpPr/>
          <p:nvPr/>
        </p:nvGrpSpPr>
        <p:grpSpPr>
          <a:xfrm>
            <a:off x="3600000" y="5472442"/>
            <a:ext cx="5040000" cy="1224000"/>
            <a:chOff x="3646800" y="1206960"/>
            <a:chExt cx="5040000" cy="1224000"/>
          </a:xfrm>
        </p:grpSpPr>
        <p:sp>
          <p:nvSpPr>
            <p:cNvPr id="215" name="Rectangle 214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3600000" y="5545402"/>
            <a:ext cx="5040000" cy="1148160"/>
            <a:chOff x="3646800" y="1282800"/>
            <a:chExt cx="5040000" cy="1148160"/>
          </a:xfrm>
        </p:grpSpPr>
        <p:sp>
          <p:nvSpPr>
            <p:cNvPr id="238" name="Rectangle 237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800000" y="1999200"/>
              <a:ext cx="144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376550" y="1639200"/>
              <a:ext cx="144000" cy="6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816240" y="1282800"/>
              <a:ext cx="144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7104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7392240" y="17832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3600000" y="5184682"/>
            <a:ext cx="5040000" cy="1511760"/>
            <a:chOff x="3646800" y="919200"/>
            <a:chExt cx="5040000" cy="1511760"/>
          </a:xfrm>
        </p:grpSpPr>
        <p:sp>
          <p:nvSpPr>
            <p:cNvPr id="261" name="Rectangle 260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376000" y="9192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5664240" y="14232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5952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7680240" y="21432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739200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3600000" y="5184000"/>
            <a:ext cx="5040000" cy="1511760"/>
            <a:chOff x="3600000" y="5184682"/>
            <a:chExt cx="5040000" cy="1511760"/>
          </a:xfrm>
        </p:grpSpPr>
        <p:sp>
          <p:nvSpPr>
            <p:cNvPr id="284" name="Rectangle 283"/>
            <p:cNvSpPr/>
            <p:nvPr/>
          </p:nvSpPr>
          <p:spPr>
            <a:xfrm>
              <a:off x="3600000" y="6551482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88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17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46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475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04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32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561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590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19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648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676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705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734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763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792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820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7057440" y="6048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753440" y="5616000"/>
              <a:ext cx="144000" cy="93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177440" y="6336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3889440" y="6119482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329200" y="5184682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617440" y="5688682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5905440" y="6480682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481440" y="6480442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769440" y="5472442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7345440" y="6048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7633440" y="6408682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12" name="Rectangle 311"/>
          <p:cNvSpPr/>
          <p:nvPr/>
        </p:nvSpPr>
        <p:spPr>
          <a:xfrm>
            <a:off x="4663800" y="29718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Pooled Vector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4663800" y="3615600"/>
            <a:ext cx="2880000" cy="108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Same Dimension with Codebook Size (16)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70E0-764D-42B9-9594-7FA4E51205B8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9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26 0.789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3946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026 0.5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92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026 0.336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68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L -0.00122 0.793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9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00122 0.593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96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0122 0.341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6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84" grpId="0" animBg="1"/>
      <p:bldP spid="184" grpId="1" animBg="1"/>
      <p:bldP spid="185" grpId="0" animBg="1"/>
      <p:bldP spid="185" grpId="1" animBg="1"/>
      <p:bldP spid="212" grpId="0" animBg="1"/>
      <p:bldP spid="6" grpId="0" animBg="1"/>
      <p:bldP spid="6" grpId="1" animBg="1"/>
      <p:bldP spid="213" grpId="0" animBg="1"/>
      <p:bldP spid="312" grpId="0" animBg="1"/>
      <p:bldP spid="3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Pooled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0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Super-Vectors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Up Arrow 17"/>
          <p:cNvSpPr/>
          <p:nvPr/>
        </p:nvSpPr>
        <p:spPr>
          <a:xfrm>
            <a:off x="500400" y="1432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Up Arrow 19"/>
          <p:cNvSpPr/>
          <p:nvPr/>
        </p:nvSpPr>
        <p:spPr>
          <a:xfrm>
            <a:off x="500400" y="568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0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MAX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0400" y="568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SPM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83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44673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073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55473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6082800" y="5748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6625200" y="57480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Rectangle 27"/>
          <p:cNvSpPr/>
          <p:nvPr/>
        </p:nvSpPr>
        <p:spPr>
          <a:xfrm>
            <a:off x="71652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Rectangle 28"/>
          <p:cNvSpPr/>
          <p:nvPr/>
        </p:nvSpPr>
        <p:spPr>
          <a:xfrm>
            <a:off x="7705200" y="5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39183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Rectangle 33"/>
          <p:cNvSpPr/>
          <p:nvPr/>
        </p:nvSpPr>
        <p:spPr>
          <a:xfrm>
            <a:off x="44673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Rectangle 34"/>
          <p:cNvSpPr/>
          <p:nvPr/>
        </p:nvSpPr>
        <p:spPr>
          <a:xfrm>
            <a:off x="50073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Rectangle 35"/>
          <p:cNvSpPr/>
          <p:nvPr/>
        </p:nvSpPr>
        <p:spPr>
          <a:xfrm>
            <a:off x="55473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Rectangle 36"/>
          <p:cNvSpPr/>
          <p:nvPr/>
        </p:nvSpPr>
        <p:spPr>
          <a:xfrm>
            <a:off x="60828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66252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71652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Rectangle 39"/>
          <p:cNvSpPr/>
          <p:nvPr/>
        </p:nvSpPr>
        <p:spPr>
          <a:xfrm>
            <a:off x="7705200" y="11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39183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>
            <a:off x="44673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3" name="Rectangle 42"/>
          <p:cNvSpPr/>
          <p:nvPr/>
        </p:nvSpPr>
        <p:spPr>
          <a:xfrm>
            <a:off x="50073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55473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60828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6252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Rectangle 46"/>
          <p:cNvSpPr/>
          <p:nvPr/>
        </p:nvSpPr>
        <p:spPr>
          <a:xfrm>
            <a:off x="71652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7705200" y="16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Rectangle 48"/>
          <p:cNvSpPr/>
          <p:nvPr/>
        </p:nvSpPr>
        <p:spPr>
          <a:xfrm>
            <a:off x="39183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44673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1" name="Rectangle 50"/>
          <p:cNvSpPr/>
          <p:nvPr/>
        </p:nvSpPr>
        <p:spPr>
          <a:xfrm>
            <a:off x="50073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Rectangle 51"/>
          <p:cNvSpPr/>
          <p:nvPr/>
        </p:nvSpPr>
        <p:spPr>
          <a:xfrm>
            <a:off x="55473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Rectangle 52"/>
          <p:cNvSpPr/>
          <p:nvPr/>
        </p:nvSpPr>
        <p:spPr>
          <a:xfrm>
            <a:off x="60828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Rectangle 53"/>
          <p:cNvSpPr/>
          <p:nvPr/>
        </p:nvSpPr>
        <p:spPr>
          <a:xfrm>
            <a:off x="66252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Rectangle 54"/>
          <p:cNvSpPr/>
          <p:nvPr/>
        </p:nvSpPr>
        <p:spPr>
          <a:xfrm>
            <a:off x="71652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Rectangle 55"/>
          <p:cNvSpPr/>
          <p:nvPr/>
        </p:nvSpPr>
        <p:spPr>
          <a:xfrm>
            <a:off x="7705200" y="21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Rectangle 56"/>
          <p:cNvSpPr/>
          <p:nvPr/>
        </p:nvSpPr>
        <p:spPr>
          <a:xfrm>
            <a:off x="39183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44673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9" name="Rectangle 58"/>
          <p:cNvSpPr/>
          <p:nvPr/>
        </p:nvSpPr>
        <p:spPr>
          <a:xfrm>
            <a:off x="50073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Rectangle 59"/>
          <p:cNvSpPr/>
          <p:nvPr/>
        </p:nvSpPr>
        <p:spPr>
          <a:xfrm>
            <a:off x="55473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Rectangle 60"/>
          <p:cNvSpPr/>
          <p:nvPr/>
        </p:nvSpPr>
        <p:spPr>
          <a:xfrm>
            <a:off x="60828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Rectangle 61"/>
          <p:cNvSpPr/>
          <p:nvPr/>
        </p:nvSpPr>
        <p:spPr>
          <a:xfrm>
            <a:off x="66252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Rectangle 62"/>
          <p:cNvSpPr/>
          <p:nvPr/>
        </p:nvSpPr>
        <p:spPr>
          <a:xfrm>
            <a:off x="71652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Rectangle 63"/>
          <p:cNvSpPr/>
          <p:nvPr/>
        </p:nvSpPr>
        <p:spPr>
          <a:xfrm>
            <a:off x="7705200" y="27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Rectangle 64"/>
          <p:cNvSpPr/>
          <p:nvPr/>
        </p:nvSpPr>
        <p:spPr>
          <a:xfrm>
            <a:off x="39183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Rectangle 65"/>
          <p:cNvSpPr/>
          <p:nvPr/>
        </p:nvSpPr>
        <p:spPr>
          <a:xfrm>
            <a:off x="44673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7" name="Rectangle 66"/>
          <p:cNvSpPr/>
          <p:nvPr/>
        </p:nvSpPr>
        <p:spPr>
          <a:xfrm>
            <a:off x="50073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Rectangle 67"/>
          <p:cNvSpPr/>
          <p:nvPr/>
        </p:nvSpPr>
        <p:spPr>
          <a:xfrm>
            <a:off x="55473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Rectangle 68"/>
          <p:cNvSpPr/>
          <p:nvPr/>
        </p:nvSpPr>
        <p:spPr>
          <a:xfrm>
            <a:off x="60828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Rectangle 69"/>
          <p:cNvSpPr/>
          <p:nvPr/>
        </p:nvSpPr>
        <p:spPr>
          <a:xfrm>
            <a:off x="66252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Rectangle 70"/>
          <p:cNvSpPr/>
          <p:nvPr/>
        </p:nvSpPr>
        <p:spPr>
          <a:xfrm>
            <a:off x="71652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Rectangle 71"/>
          <p:cNvSpPr/>
          <p:nvPr/>
        </p:nvSpPr>
        <p:spPr>
          <a:xfrm>
            <a:off x="7705200" y="32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Rectangle 72"/>
          <p:cNvSpPr/>
          <p:nvPr/>
        </p:nvSpPr>
        <p:spPr>
          <a:xfrm>
            <a:off x="39183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Rectangle 73"/>
          <p:cNvSpPr/>
          <p:nvPr/>
        </p:nvSpPr>
        <p:spPr>
          <a:xfrm>
            <a:off x="44673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5" name="Rectangle 74"/>
          <p:cNvSpPr/>
          <p:nvPr/>
        </p:nvSpPr>
        <p:spPr>
          <a:xfrm>
            <a:off x="50073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Rectangle 75"/>
          <p:cNvSpPr/>
          <p:nvPr/>
        </p:nvSpPr>
        <p:spPr>
          <a:xfrm>
            <a:off x="55473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Rectangle 76"/>
          <p:cNvSpPr/>
          <p:nvPr/>
        </p:nvSpPr>
        <p:spPr>
          <a:xfrm>
            <a:off x="60828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Rectangle 77"/>
          <p:cNvSpPr/>
          <p:nvPr/>
        </p:nvSpPr>
        <p:spPr>
          <a:xfrm>
            <a:off x="66252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9" name="Rectangle 78"/>
          <p:cNvSpPr/>
          <p:nvPr/>
        </p:nvSpPr>
        <p:spPr>
          <a:xfrm>
            <a:off x="71652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0" name="Rectangle 79"/>
          <p:cNvSpPr/>
          <p:nvPr/>
        </p:nvSpPr>
        <p:spPr>
          <a:xfrm>
            <a:off x="7705200" y="381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Rectangle 80"/>
          <p:cNvSpPr/>
          <p:nvPr/>
        </p:nvSpPr>
        <p:spPr>
          <a:xfrm>
            <a:off x="39183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Rectangle 81"/>
          <p:cNvSpPr/>
          <p:nvPr/>
        </p:nvSpPr>
        <p:spPr>
          <a:xfrm>
            <a:off x="44673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3" name="Rectangle 82"/>
          <p:cNvSpPr/>
          <p:nvPr/>
        </p:nvSpPr>
        <p:spPr>
          <a:xfrm>
            <a:off x="50073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Rectangle 83"/>
          <p:cNvSpPr/>
          <p:nvPr/>
        </p:nvSpPr>
        <p:spPr>
          <a:xfrm>
            <a:off x="55473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Rectangle 84"/>
          <p:cNvSpPr/>
          <p:nvPr/>
        </p:nvSpPr>
        <p:spPr>
          <a:xfrm>
            <a:off x="60828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Rectangle 85"/>
          <p:cNvSpPr/>
          <p:nvPr/>
        </p:nvSpPr>
        <p:spPr>
          <a:xfrm>
            <a:off x="66252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Rectangle 86"/>
          <p:cNvSpPr/>
          <p:nvPr/>
        </p:nvSpPr>
        <p:spPr>
          <a:xfrm>
            <a:off x="71652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Rectangle 87"/>
          <p:cNvSpPr/>
          <p:nvPr/>
        </p:nvSpPr>
        <p:spPr>
          <a:xfrm>
            <a:off x="7705200" y="435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9" name="Rectangle 88"/>
          <p:cNvSpPr/>
          <p:nvPr/>
        </p:nvSpPr>
        <p:spPr>
          <a:xfrm>
            <a:off x="39183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Rectangle 89"/>
          <p:cNvSpPr/>
          <p:nvPr/>
        </p:nvSpPr>
        <p:spPr>
          <a:xfrm>
            <a:off x="44673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1" name="Rectangle 90"/>
          <p:cNvSpPr/>
          <p:nvPr/>
        </p:nvSpPr>
        <p:spPr>
          <a:xfrm>
            <a:off x="50073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Rectangle 91"/>
          <p:cNvSpPr/>
          <p:nvPr/>
        </p:nvSpPr>
        <p:spPr>
          <a:xfrm>
            <a:off x="55473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3" name="Rectangle 92"/>
          <p:cNvSpPr/>
          <p:nvPr/>
        </p:nvSpPr>
        <p:spPr>
          <a:xfrm>
            <a:off x="60828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4" name="Rectangle 93"/>
          <p:cNvSpPr/>
          <p:nvPr/>
        </p:nvSpPr>
        <p:spPr>
          <a:xfrm>
            <a:off x="66252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5" name="Rectangle 94"/>
          <p:cNvSpPr/>
          <p:nvPr/>
        </p:nvSpPr>
        <p:spPr>
          <a:xfrm>
            <a:off x="71652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Rectangle 95"/>
          <p:cNvSpPr/>
          <p:nvPr/>
        </p:nvSpPr>
        <p:spPr>
          <a:xfrm>
            <a:off x="7705200" y="489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7" name="Rectangle 96"/>
          <p:cNvSpPr/>
          <p:nvPr/>
        </p:nvSpPr>
        <p:spPr>
          <a:xfrm>
            <a:off x="39183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Rectangle 97"/>
          <p:cNvSpPr/>
          <p:nvPr/>
        </p:nvSpPr>
        <p:spPr>
          <a:xfrm>
            <a:off x="44673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9" name="Rectangle 98"/>
          <p:cNvSpPr/>
          <p:nvPr/>
        </p:nvSpPr>
        <p:spPr>
          <a:xfrm>
            <a:off x="50073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0" name="Rectangle 99"/>
          <p:cNvSpPr/>
          <p:nvPr/>
        </p:nvSpPr>
        <p:spPr>
          <a:xfrm>
            <a:off x="55473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Rectangle 100"/>
          <p:cNvSpPr/>
          <p:nvPr/>
        </p:nvSpPr>
        <p:spPr>
          <a:xfrm>
            <a:off x="60828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Rectangle 101"/>
          <p:cNvSpPr/>
          <p:nvPr/>
        </p:nvSpPr>
        <p:spPr>
          <a:xfrm>
            <a:off x="66252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" name="Rectangle 102"/>
          <p:cNvSpPr/>
          <p:nvPr/>
        </p:nvSpPr>
        <p:spPr>
          <a:xfrm>
            <a:off x="71652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" name="Rectangle 103"/>
          <p:cNvSpPr/>
          <p:nvPr/>
        </p:nvSpPr>
        <p:spPr>
          <a:xfrm>
            <a:off x="7705200" y="543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5" name="Rectangle 104"/>
          <p:cNvSpPr/>
          <p:nvPr/>
        </p:nvSpPr>
        <p:spPr>
          <a:xfrm>
            <a:off x="39183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6" name="Rectangle 105"/>
          <p:cNvSpPr/>
          <p:nvPr/>
        </p:nvSpPr>
        <p:spPr>
          <a:xfrm>
            <a:off x="44673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50073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Rectangle 107"/>
          <p:cNvSpPr/>
          <p:nvPr/>
        </p:nvSpPr>
        <p:spPr>
          <a:xfrm>
            <a:off x="55473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9" name="Rectangle 108"/>
          <p:cNvSpPr/>
          <p:nvPr/>
        </p:nvSpPr>
        <p:spPr>
          <a:xfrm>
            <a:off x="60828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0" name="Rectangle 109"/>
          <p:cNvSpPr/>
          <p:nvPr/>
        </p:nvSpPr>
        <p:spPr>
          <a:xfrm>
            <a:off x="66252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Rectangle 110"/>
          <p:cNvSpPr/>
          <p:nvPr/>
        </p:nvSpPr>
        <p:spPr>
          <a:xfrm>
            <a:off x="71652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2" name="Rectangle 111"/>
          <p:cNvSpPr/>
          <p:nvPr/>
        </p:nvSpPr>
        <p:spPr>
          <a:xfrm>
            <a:off x="7705200" y="5978750"/>
            <a:ext cx="360000" cy="3600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Rectangle 112"/>
          <p:cNvSpPr>
            <a:spLocks noChangeAspect="1"/>
          </p:cNvSpPr>
          <p:nvPr/>
        </p:nvSpPr>
        <p:spPr>
          <a:xfrm>
            <a:off x="3564000" y="216000"/>
            <a:ext cx="4860000" cy="648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64000" y="3456000"/>
            <a:ext cx="4860000" cy="0"/>
          </a:xfrm>
          <a:prstGeom prst="line">
            <a:avLst/>
          </a:prstGeom>
          <a:ln w="76200" cmpd="dbl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3" idx="0"/>
            <a:endCxn id="113" idx="2"/>
          </p:cNvCxnSpPr>
          <p:nvPr/>
        </p:nvCxnSpPr>
        <p:spPr>
          <a:xfrm>
            <a:off x="5994000" y="216000"/>
            <a:ext cx="0" cy="6480000"/>
          </a:xfrm>
          <a:prstGeom prst="line">
            <a:avLst/>
          </a:prstGeom>
          <a:ln w="76200" cmpd="dbl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>
            <a:grpSpLocks noChangeAspect="1"/>
          </p:cNvGrpSpPr>
          <p:nvPr/>
        </p:nvGrpSpPr>
        <p:grpSpPr>
          <a:xfrm>
            <a:off x="3474000" y="1143000"/>
            <a:ext cx="2520000" cy="612000"/>
            <a:chOff x="3646800" y="1206960"/>
            <a:chExt cx="5040000" cy="1224000"/>
          </a:xfrm>
        </p:grpSpPr>
        <p:sp>
          <p:nvSpPr>
            <p:cNvPr id="139" name="Rectangle 138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161" name="Group 160"/>
          <p:cNvGrpSpPr>
            <a:grpSpLocks noChangeAspect="1"/>
          </p:cNvGrpSpPr>
          <p:nvPr/>
        </p:nvGrpSpPr>
        <p:grpSpPr>
          <a:xfrm>
            <a:off x="5994000" y="1184400"/>
            <a:ext cx="2520000" cy="574080"/>
            <a:chOff x="3646800" y="1282800"/>
            <a:chExt cx="5040000" cy="1148160"/>
          </a:xfrm>
        </p:grpSpPr>
        <p:sp>
          <p:nvSpPr>
            <p:cNvPr id="162" name="Rectangle 161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800000" y="1999200"/>
              <a:ext cx="144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376550" y="1639200"/>
              <a:ext cx="144000" cy="6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816240" y="1282800"/>
              <a:ext cx="144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04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7392240" y="17832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207" name="Group 206"/>
          <p:cNvGrpSpPr>
            <a:grpSpLocks noChangeAspect="1"/>
          </p:cNvGrpSpPr>
          <p:nvPr/>
        </p:nvGrpSpPr>
        <p:grpSpPr>
          <a:xfrm>
            <a:off x="3474000" y="4682870"/>
            <a:ext cx="2520000" cy="755880"/>
            <a:chOff x="3646800" y="919200"/>
            <a:chExt cx="5040000" cy="1511760"/>
          </a:xfrm>
        </p:grpSpPr>
        <p:sp>
          <p:nvSpPr>
            <p:cNvPr id="208" name="Rectangle 207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376000" y="9192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664240" y="14232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952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680240" y="21432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39200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230" name="Group 229"/>
          <p:cNvGrpSpPr>
            <a:grpSpLocks noChangeAspect="1"/>
          </p:cNvGrpSpPr>
          <p:nvPr/>
        </p:nvGrpSpPr>
        <p:grpSpPr>
          <a:xfrm>
            <a:off x="5994000" y="4898750"/>
            <a:ext cx="2520000" cy="540221"/>
            <a:chOff x="3609840" y="5680800"/>
            <a:chExt cx="5040000" cy="1080442"/>
          </a:xfrm>
        </p:grpSpPr>
        <p:sp>
          <p:nvSpPr>
            <p:cNvPr id="231" name="Rectangle 230"/>
            <p:cNvSpPr/>
            <p:nvPr/>
          </p:nvSpPr>
          <p:spPr>
            <a:xfrm>
              <a:off x="3609840" y="6616282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89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18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47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76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05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33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562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591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20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49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77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06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735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64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793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821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779280" y="58248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067280" y="61128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763280" y="5680800"/>
              <a:ext cx="144000" cy="93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899280" y="65448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187280" y="64008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253" name="Group 252"/>
          <p:cNvGrpSpPr>
            <a:grpSpLocks noChangeAspect="1"/>
          </p:cNvGrpSpPr>
          <p:nvPr/>
        </p:nvGrpSpPr>
        <p:grpSpPr>
          <a:xfrm>
            <a:off x="4734000" y="2895600"/>
            <a:ext cx="2520000" cy="755880"/>
            <a:chOff x="3600000" y="5184682"/>
            <a:chExt cx="5040000" cy="1511760"/>
          </a:xfrm>
        </p:grpSpPr>
        <p:sp>
          <p:nvSpPr>
            <p:cNvPr id="254" name="Rectangle 253"/>
            <p:cNvSpPr/>
            <p:nvPr/>
          </p:nvSpPr>
          <p:spPr>
            <a:xfrm>
              <a:off x="3600000" y="6551482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88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17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46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75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04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32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61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90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619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48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76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705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34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63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792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20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057440" y="6048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753440" y="5616000"/>
              <a:ext cx="144000" cy="93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177440" y="6336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889440" y="6119482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329200" y="5184682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617440" y="5688682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5905440" y="6480682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481440" y="6480442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6769440" y="5472442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7345440" y="6048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7633440" y="6408682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D84A-95EA-40F9-8F7A-0D125C808F27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7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0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5" dur="5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0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5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0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5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0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0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5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0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1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6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1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1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5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6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0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1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5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6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0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1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5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6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0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1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5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6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1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6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1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6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1" dur="5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6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5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0" dur="5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1" dur="5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5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6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9" dur="5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0" dur="5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1" dur="5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5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4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5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6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7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9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0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1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5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6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000"/>
                            </p:stCondLst>
                            <p:childTnLst>
                              <p:par>
                                <p:cTn id="4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7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8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9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0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2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3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4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7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8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9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2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3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4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5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8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9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2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3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4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7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8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9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3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4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7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8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9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2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3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4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5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7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8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9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0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2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3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4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7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8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9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0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2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23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4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5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7" dur="5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28" dur="5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9" dur="5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0" dur="5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2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3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4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5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7" dur="5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8" dur="5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9" dur="5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0" dur="5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2" dur="5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3" dur="5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4" dur="5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5" dur="5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7" dur="5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8" dur="5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9" dur="5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0" dur="5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2" dur="5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3" dur="5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4" dur="5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5" dur="5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7" dur="5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8" dur="5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9" dur="5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0" dur="5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2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3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4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7" dur="5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8" dur="5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9" dur="5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0" dur="5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2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3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4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5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000"/>
                            </p:stCondLst>
                            <p:childTnLst>
                              <p:par>
                                <p:cTn id="75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000"/>
                            </p:stCondLst>
                            <p:childTnLst>
                              <p:par>
                                <p:cTn id="76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000"/>
                            </p:stCondLst>
                            <p:childTnLst>
                              <p:par>
                                <p:cTn id="939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0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1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5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6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7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8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0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1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2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3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0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61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2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3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5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66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7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0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1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2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3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5" dur="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6" dur="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7" dur="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8" dur="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0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1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2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3" dur="5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5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86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7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8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0" dur="5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1" dur="5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2" dur="5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3" dur="5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5" dur="5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6" dur="5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7" dur="5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8" dur="5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0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1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2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3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5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6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7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8" dur="5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0" dur="5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1" dur="5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2" dur="5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3" dur="50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5" dur="5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6" dur="5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7" dur="5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8" dur="5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0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21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2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3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5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26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7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8" dur="50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0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1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2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3" dur="50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5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6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7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8" dur="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4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5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4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0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51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2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3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5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0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61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2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3" dur="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5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66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7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8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0" dur="5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71" dur="5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2" dur="5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3" dur="5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5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76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7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8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0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1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2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3" dur="5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5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6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7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8" dur="5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0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91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2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3" dur="5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5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96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7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8" dur="5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0" dur="5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01" dur="5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2" dur="5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3" dur="5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5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06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7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8" dur="50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0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1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2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3" dur="50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5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16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7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8" dur="50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0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21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2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3" dur="50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5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26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7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8" dur="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0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31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2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3" dur="50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5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36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7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8" dur="50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0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1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2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3" dur="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5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6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7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8" dur="500" autoRev="1" fill="remove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0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51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2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3" dur="500" autoRev="1" fill="remov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5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5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0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1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2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3" dur="50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5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6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7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8" dur="50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0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71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2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3" dur="50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5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76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7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8" dur="50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0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81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2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3" dur="50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5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86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7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8" dur="50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0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1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2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3" dur="50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5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6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7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8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0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01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2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3" dur="50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5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06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7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8" dur="50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0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1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2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3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5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6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7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8" dur="50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0" dur="5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1" dur="5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2" dur="5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3" dur="500" autoRev="1" fill="remov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5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6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7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8" dur="5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0" dur="5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31" dur="5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2" dur="5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3" dur="5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5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36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7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8" dur="5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0" dur="5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1" dur="5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2" dur="5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3" dur="500" autoRev="1" fill="remov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5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6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7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8" dur="50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0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51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2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3" dur="500" autoRev="1" fill="remov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5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56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7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8" dur="500" autoRev="1" fill="remov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0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1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2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3" dur="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5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66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7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8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0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1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2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3" dur="50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5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6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7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8" dur="50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0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1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2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3" dur="50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5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6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7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8" dur="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0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91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2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3" dur="50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5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96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7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8" dur="50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0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01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2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3" dur="50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5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06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7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8" dur="500" autoRev="1" fill="remov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0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11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2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3" dur="50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5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16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7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8" dur="50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0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1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2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3" dur="50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5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6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7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8" dur="50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0" dur="5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31" dur="5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2" dur="5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3" dur="50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5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36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7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8" dur="500" autoRev="1" fill="remov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0" dur="5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41" dur="5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2" dur="5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3" dur="5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5" dur="5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46" dur="5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7" dur="5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8" dur="5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0" dur="5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1" dur="5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2" dur="5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3" dur="5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5" dur="5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6" dur="5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7" dur="5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8" dur="50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0" dur="5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61" dur="5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2" dur="5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3" dur="50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5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66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7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8" dur="500" autoRev="1" fill="remov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0" dur="5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71" dur="5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2" dur="5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3" dur="500" autoRev="1" fill="remov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5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76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7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8" dur="500" autoRev="1" fill="remov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0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32" grpId="0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  <p:bldP spid="26" grpId="1" animBg="1"/>
      <p:bldP spid="26" grpId="2" animBg="1"/>
      <p:bldP spid="26" grpId="3" animBg="1"/>
      <p:bldP spid="26" grpId="4" animBg="1"/>
      <p:bldP spid="28" grpId="0" animBg="1"/>
      <p:bldP spid="28" grpId="1" animBg="1"/>
      <p:bldP spid="28" grpId="2" animBg="1"/>
      <p:bldP spid="28" grpId="3" animBg="1"/>
      <p:bldP spid="28" grpId="4" animBg="1"/>
      <p:bldP spid="29" grpId="0" animBg="1"/>
      <p:bldP spid="29" grpId="1" animBg="1"/>
      <p:bldP spid="29" grpId="2" animBg="1"/>
      <p:bldP spid="29" grpId="3" animBg="1"/>
      <p:bldP spid="29" grpId="4" animBg="1"/>
      <p:bldP spid="33" grpId="0" animBg="1"/>
      <p:bldP spid="33" grpId="1" animBg="1"/>
      <p:bldP spid="33" grpId="2" animBg="1"/>
      <p:bldP spid="33" grpId="3" animBg="1"/>
      <p:bldP spid="33" grpId="4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5" grpId="4" animBg="1"/>
      <p:bldP spid="36" grpId="0" animBg="1"/>
      <p:bldP spid="36" grpId="1" animBg="1"/>
      <p:bldP spid="36" grpId="2" animBg="1"/>
      <p:bldP spid="36" grpId="3" animBg="1"/>
      <p:bldP spid="36" grpId="4" animBg="1"/>
      <p:bldP spid="37" grpId="0" animBg="1"/>
      <p:bldP spid="37" grpId="1" animBg="1"/>
      <p:bldP spid="37" grpId="2" animBg="1"/>
      <p:bldP spid="37" grpId="3" animBg="1"/>
      <p:bldP spid="37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39" grpId="0" animBg="1"/>
      <p:bldP spid="39" grpId="1" animBg="1"/>
      <p:bldP spid="39" grpId="2" animBg="1"/>
      <p:bldP spid="39" grpId="3" animBg="1"/>
      <p:bldP spid="39" grpId="4" animBg="1"/>
      <p:bldP spid="40" grpId="0" animBg="1"/>
      <p:bldP spid="40" grpId="1" animBg="1"/>
      <p:bldP spid="40" grpId="2" animBg="1"/>
      <p:bldP spid="40" grpId="3" animBg="1"/>
      <p:bldP spid="40" grpId="4" animBg="1"/>
      <p:bldP spid="41" grpId="0" animBg="1"/>
      <p:bldP spid="41" grpId="1" animBg="1"/>
      <p:bldP spid="41" grpId="2" animBg="1"/>
      <p:bldP spid="41" grpId="3" animBg="1"/>
      <p:bldP spid="41" grpId="4" animBg="1"/>
      <p:bldP spid="42" grpId="0" animBg="1"/>
      <p:bldP spid="42" grpId="1" animBg="1"/>
      <p:bldP spid="42" grpId="2" animBg="1"/>
      <p:bldP spid="42" grpId="3" animBg="1"/>
      <p:bldP spid="42" grpId="4" animBg="1"/>
      <p:bldP spid="43" grpId="0" animBg="1"/>
      <p:bldP spid="43" grpId="1" animBg="1"/>
      <p:bldP spid="43" grpId="2" animBg="1"/>
      <p:bldP spid="43" grpId="3" animBg="1"/>
      <p:bldP spid="43" grpId="4" animBg="1"/>
      <p:bldP spid="44" grpId="0" animBg="1"/>
      <p:bldP spid="44" grpId="1" animBg="1"/>
      <p:bldP spid="44" grpId="2" animBg="1"/>
      <p:bldP spid="44" grpId="3" animBg="1"/>
      <p:bldP spid="44" grpId="4" animBg="1"/>
      <p:bldP spid="45" grpId="0" animBg="1"/>
      <p:bldP spid="45" grpId="1" animBg="1"/>
      <p:bldP spid="45" grpId="2" animBg="1"/>
      <p:bldP spid="45" grpId="3" animBg="1"/>
      <p:bldP spid="45" grpId="4" animBg="1"/>
      <p:bldP spid="46" grpId="0" animBg="1"/>
      <p:bldP spid="46" grpId="1" animBg="1"/>
      <p:bldP spid="46" grpId="2" animBg="1"/>
      <p:bldP spid="46" grpId="3" animBg="1"/>
      <p:bldP spid="46" grpId="4" animBg="1"/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  <p:bldP spid="49" grpId="0" animBg="1"/>
      <p:bldP spid="49" grpId="1" animBg="1"/>
      <p:bldP spid="49" grpId="2" animBg="1"/>
      <p:bldP spid="49" grpId="3" animBg="1"/>
      <p:bldP spid="49" grpId="4" animBg="1"/>
      <p:bldP spid="50" grpId="0" animBg="1"/>
      <p:bldP spid="50" grpId="1" animBg="1"/>
      <p:bldP spid="50" grpId="2" animBg="1"/>
      <p:bldP spid="50" grpId="3" animBg="1"/>
      <p:bldP spid="50" grpId="4" animBg="1"/>
      <p:bldP spid="51" grpId="0" animBg="1"/>
      <p:bldP spid="51" grpId="1" animBg="1"/>
      <p:bldP spid="51" grpId="2" animBg="1"/>
      <p:bldP spid="51" grpId="3" animBg="1"/>
      <p:bldP spid="51" grpId="4" animBg="1"/>
      <p:bldP spid="52" grpId="0" animBg="1"/>
      <p:bldP spid="52" grpId="1" animBg="1"/>
      <p:bldP spid="52" grpId="2" animBg="1"/>
      <p:bldP spid="52" grpId="3" animBg="1"/>
      <p:bldP spid="52" grpId="4" animBg="1"/>
      <p:bldP spid="53" grpId="0" animBg="1"/>
      <p:bldP spid="53" grpId="1" animBg="1"/>
      <p:bldP spid="53" grpId="2" animBg="1"/>
      <p:bldP spid="53" grpId="3" animBg="1"/>
      <p:bldP spid="53" grpId="4" animBg="1"/>
      <p:bldP spid="54" grpId="0" animBg="1"/>
      <p:bldP spid="54" grpId="1" animBg="1"/>
      <p:bldP spid="54" grpId="2" animBg="1"/>
      <p:bldP spid="54" grpId="3" animBg="1"/>
      <p:bldP spid="54" grpId="4" animBg="1"/>
      <p:bldP spid="55" grpId="0" animBg="1"/>
      <p:bldP spid="55" grpId="1" animBg="1"/>
      <p:bldP spid="55" grpId="2" animBg="1"/>
      <p:bldP spid="55" grpId="3" animBg="1"/>
      <p:bldP spid="55" grpId="4" animBg="1"/>
      <p:bldP spid="56" grpId="0" animBg="1"/>
      <p:bldP spid="56" grpId="1" animBg="1"/>
      <p:bldP spid="56" grpId="2" animBg="1"/>
      <p:bldP spid="56" grpId="3" animBg="1"/>
      <p:bldP spid="56" grpId="4" animBg="1"/>
      <p:bldP spid="57" grpId="0" animBg="1"/>
      <p:bldP spid="57" grpId="1" animBg="1"/>
      <p:bldP spid="57" grpId="2" animBg="1"/>
      <p:bldP spid="57" grpId="3" animBg="1"/>
      <p:bldP spid="57" grpId="4" animBg="1"/>
      <p:bldP spid="58" grpId="0" animBg="1"/>
      <p:bldP spid="58" grpId="1" animBg="1"/>
      <p:bldP spid="58" grpId="2" animBg="1"/>
      <p:bldP spid="58" grpId="3" animBg="1"/>
      <p:bldP spid="58" grpId="4" animBg="1"/>
      <p:bldP spid="59" grpId="0" animBg="1"/>
      <p:bldP spid="59" grpId="1" animBg="1"/>
      <p:bldP spid="59" grpId="2" animBg="1"/>
      <p:bldP spid="59" grpId="3" animBg="1"/>
      <p:bldP spid="59" grpId="4" animBg="1"/>
      <p:bldP spid="60" grpId="0" animBg="1"/>
      <p:bldP spid="60" grpId="1" animBg="1"/>
      <p:bldP spid="60" grpId="2" animBg="1"/>
      <p:bldP spid="60" grpId="3" animBg="1"/>
      <p:bldP spid="60" grpId="4" animBg="1"/>
      <p:bldP spid="61" grpId="0" animBg="1"/>
      <p:bldP spid="61" grpId="1" animBg="1"/>
      <p:bldP spid="61" grpId="2" animBg="1"/>
      <p:bldP spid="61" grpId="3" animBg="1"/>
      <p:bldP spid="61" grpId="4" animBg="1"/>
      <p:bldP spid="62" grpId="0" animBg="1"/>
      <p:bldP spid="62" grpId="1" animBg="1"/>
      <p:bldP spid="62" grpId="2" animBg="1"/>
      <p:bldP spid="62" grpId="3" animBg="1"/>
      <p:bldP spid="62" grpId="4" animBg="1"/>
      <p:bldP spid="63" grpId="0" animBg="1"/>
      <p:bldP spid="63" grpId="1" animBg="1"/>
      <p:bldP spid="63" grpId="2" animBg="1"/>
      <p:bldP spid="63" grpId="3" animBg="1"/>
      <p:bldP spid="63" grpId="4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65" grpId="3" animBg="1"/>
      <p:bldP spid="65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 animBg="1"/>
      <p:bldP spid="67" grpId="1" animBg="1"/>
      <p:bldP spid="67" grpId="2" animBg="1"/>
      <p:bldP spid="67" grpId="3" animBg="1"/>
      <p:bldP spid="67" grpId="4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4" grpId="3" animBg="1"/>
      <p:bldP spid="74" grpId="4" animBg="1"/>
      <p:bldP spid="75" grpId="0" animBg="1"/>
      <p:bldP spid="75" grpId="1" animBg="1"/>
      <p:bldP spid="75" grpId="2" animBg="1"/>
      <p:bldP spid="75" grpId="3" animBg="1"/>
      <p:bldP spid="75" grpId="4" animBg="1"/>
      <p:bldP spid="76" grpId="0" animBg="1"/>
      <p:bldP spid="76" grpId="1" animBg="1"/>
      <p:bldP spid="76" grpId="2" animBg="1"/>
      <p:bldP spid="76" grpId="3" animBg="1"/>
      <p:bldP spid="76" grpId="4" animBg="1"/>
      <p:bldP spid="77" grpId="0" animBg="1"/>
      <p:bldP spid="77" grpId="1" animBg="1"/>
      <p:bldP spid="77" grpId="2" animBg="1"/>
      <p:bldP spid="77" grpId="3" animBg="1"/>
      <p:bldP spid="77" grpId="4" animBg="1"/>
      <p:bldP spid="78" grpId="0" animBg="1"/>
      <p:bldP spid="78" grpId="1" animBg="1"/>
      <p:bldP spid="78" grpId="2" animBg="1"/>
      <p:bldP spid="78" grpId="3" animBg="1"/>
      <p:bldP spid="78" grpId="4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1" grpId="0" animBg="1"/>
      <p:bldP spid="81" grpId="1" animBg="1"/>
      <p:bldP spid="81" grpId="2" animBg="1"/>
      <p:bldP spid="81" grpId="3" animBg="1"/>
      <p:bldP spid="81" grpId="4" animBg="1"/>
      <p:bldP spid="82" grpId="0" animBg="1"/>
      <p:bldP spid="82" grpId="1" animBg="1"/>
      <p:bldP spid="82" grpId="2" animBg="1"/>
      <p:bldP spid="82" grpId="3" animBg="1"/>
      <p:bldP spid="82" grpId="4" animBg="1"/>
      <p:bldP spid="83" grpId="0" animBg="1"/>
      <p:bldP spid="83" grpId="1" animBg="1"/>
      <p:bldP spid="83" grpId="2" animBg="1"/>
      <p:bldP spid="83" grpId="3" animBg="1"/>
      <p:bldP spid="83" grpId="4" animBg="1"/>
      <p:bldP spid="84" grpId="0" animBg="1"/>
      <p:bldP spid="84" grpId="1" animBg="1"/>
      <p:bldP spid="84" grpId="2" animBg="1"/>
      <p:bldP spid="84" grpId="3" animBg="1"/>
      <p:bldP spid="84" grpId="4" animBg="1"/>
      <p:bldP spid="85" grpId="0" animBg="1"/>
      <p:bldP spid="85" grpId="1" animBg="1"/>
      <p:bldP spid="85" grpId="2" animBg="1"/>
      <p:bldP spid="85" grpId="3" animBg="1"/>
      <p:bldP spid="85" grpId="4" animBg="1"/>
      <p:bldP spid="86" grpId="0" animBg="1"/>
      <p:bldP spid="86" grpId="1" animBg="1"/>
      <p:bldP spid="86" grpId="2" animBg="1"/>
      <p:bldP spid="86" grpId="3" animBg="1"/>
      <p:bldP spid="86" grpId="4" animBg="1"/>
      <p:bldP spid="87" grpId="0" animBg="1"/>
      <p:bldP spid="87" grpId="1" animBg="1"/>
      <p:bldP spid="87" grpId="2" animBg="1"/>
      <p:bldP spid="87" grpId="3" animBg="1"/>
      <p:bldP spid="87" grpId="4" animBg="1"/>
      <p:bldP spid="88" grpId="0" animBg="1"/>
      <p:bldP spid="88" grpId="1" animBg="1"/>
      <p:bldP spid="88" grpId="2" animBg="1"/>
      <p:bldP spid="88" grpId="3" animBg="1"/>
      <p:bldP spid="88" grpId="4" animBg="1"/>
      <p:bldP spid="89" grpId="0" animBg="1"/>
      <p:bldP spid="89" grpId="1" animBg="1"/>
      <p:bldP spid="89" grpId="2" animBg="1"/>
      <p:bldP spid="89" grpId="3" animBg="1"/>
      <p:bldP spid="89" grpId="4" animBg="1"/>
      <p:bldP spid="90" grpId="0" animBg="1"/>
      <p:bldP spid="90" grpId="1" animBg="1"/>
      <p:bldP spid="90" grpId="2" animBg="1"/>
      <p:bldP spid="90" grpId="3" animBg="1"/>
      <p:bldP spid="90" grpId="4" animBg="1"/>
      <p:bldP spid="91" grpId="0" animBg="1"/>
      <p:bldP spid="91" grpId="1" animBg="1"/>
      <p:bldP spid="91" grpId="2" animBg="1"/>
      <p:bldP spid="91" grpId="3" animBg="1"/>
      <p:bldP spid="91" grpId="4" animBg="1"/>
      <p:bldP spid="92" grpId="0" animBg="1"/>
      <p:bldP spid="92" grpId="1" animBg="1"/>
      <p:bldP spid="92" grpId="2" animBg="1"/>
      <p:bldP spid="92" grpId="3" animBg="1"/>
      <p:bldP spid="92" grpId="4" animBg="1"/>
      <p:bldP spid="93" grpId="0" animBg="1"/>
      <p:bldP spid="93" grpId="1" animBg="1"/>
      <p:bldP spid="93" grpId="2" animBg="1"/>
      <p:bldP spid="93" grpId="3" animBg="1"/>
      <p:bldP spid="93" grpId="4" animBg="1"/>
      <p:bldP spid="94" grpId="0" animBg="1"/>
      <p:bldP spid="94" grpId="1" animBg="1"/>
      <p:bldP spid="94" grpId="2" animBg="1"/>
      <p:bldP spid="94" grpId="3" animBg="1"/>
      <p:bldP spid="94" grpId="4" animBg="1"/>
      <p:bldP spid="95" grpId="0" animBg="1"/>
      <p:bldP spid="95" grpId="1" animBg="1"/>
      <p:bldP spid="95" grpId="2" animBg="1"/>
      <p:bldP spid="95" grpId="3" animBg="1"/>
      <p:bldP spid="95" grpId="4" animBg="1"/>
      <p:bldP spid="96" grpId="0" animBg="1"/>
      <p:bldP spid="96" grpId="1" animBg="1"/>
      <p:bldP spid="96" grpId="2" animBg="1"/>
      <p:bldP spid="96" grpId="3" animBg="1"/>
      <p:bldP spid="96" grpId="4" animBg="1"/>
      <p:bldP spid="97" grpId="0" animBg="1"/>
      <p:bldP spid="97" grpId="1" animBg="1"/>
      <p:bldP spid="97" grpId="2" animBg="1"/>
      <p:bldP spid="97" grpId="3" animBg="1"/>
      <p:bldP spid="97" grpId="4" animBg="1"/>
      <p:bldP spid="98" grpId="0" animBg="1"/>
      <p:bldP spid="98" grpId="1" animBg="1"/>
      <p:bldP spid="98" grpId="2" animBg="1"/>
      <p:bldP spid="98" grpId="3" animBg="1"/>
      <p:bldP spid="98" grpId="4" animBg="1"/>
      <p:bldP spid="99" grpId="0" animBg="1"/>
      <p:bldP spid="99" grpId="1" animBg="1"/>
      <p:bldP spid="99" grpId="2" animBg="1"/>
      <p:bldP spid="99" grpId="3" animBg="1"/>
      <p:bldP spid="99" grpId="4" animBg="1"/>
      <p:bldP spid="100" grpId="0" animBg="1"/>
      <p:bldP spid="100" grpId="1" animBg="1"/>
      <p:bldP spid="100" grpId="2" animBg="1"/>
      <p:bldP spid="100" grpId="3" animBg="1"/>
      <p:bldP spid="100" grpId="4" animBg="1"/>
      <p:bldP spid="101" grpId="0" animBg="1"/>
      <p:bldP spid="101" grpId="1" animBg="1"/>
      <p:bldP spid="101" grpId="2" animBg="1"/>
      <p:bldP spid="101" grpId="3" animBg="1"/>
      <p:bldP spid="101" grpId="4" animBg="1"/>
      <p:bldP spid="102" grpId="0" animBg="1"/>
      <p:bldP spid="102" grpId="1" animBg="1"/>
      <p:bldP spid="102" grpId="2" animBg="1"/>
      <p:bldP spid="102" grpId="3" animBg="1"/>
      <p:bldP spid="102" grpId="4" animBg="1"/>
      <p:bldP spid="103" grpId="0" animBg="1"/>
      <p:bldP spid="103" grpId="1" animBg="1"/>
      <p:bldP spid="103" grpId="2" animBg="1"/>
      <p:bldP spid="103" grpId="3" animBg="1"/>
      <p:bldP spid="103" grpId="4" animBg="1"/>
      <p:bldP spid="104" grpId="0" animBg="1"/>
      <p:bldP spid="104" grpId="1" animBg="1"/>
      <p:bldP spid="104" grpId="2" animBg="1"/>
      <p:bldP spid="104" grpId="3" animBg="1"/>
      <p:bldP spid="104" grpId="4" animBg="1"/>
      <p:bldP spid="105" grpId="0" animBg="1"/>
      <p:bldP spid="105" grpId="1" animBg="1"/>
      <p:bldP spid="105" grpId="2" animBg="1"/>
      <p:bldP spid="105" grpId="3" animBg="1"/>
      <p:bldP spid="105" grpId="4" animBg="1"/>
      <p:bldP spid="106" grpId="0" animBg="1"/>
      <p:bldP spid="106" grpId="1" animBg="1"/>
      <p:bldP spid="106" grpId="2" animBg="1"/>
      <p:bldP spid="106" grpId="3" animBg="1"/>
      <p:bldP spid="106" grpId="4" animBg="1"/>
      <p:bldP spid="107" grpId="0" animBg="1"/>
      <p:bldP spid="107" grpId="1" animBg="1"/>
      <p:bldP spid="107" grpId="2" animBg="1"/>
      <p:bldP spid="107" grpId="3" animBg="1"/>
      <p:bldP spid="107" grpId="4" animBg="1"/>
      <p:bldP spid="108" grpId="0" animBg="1"/>
      <p:bldP spid="108" grpId="1" animBg="1"/>
      <p:bldP spid="108" grpId="2" animBg="1"/>
      <p:bldP spid="108" grpId="3" animBg="1"/>
      <p:bldP spid="108" grpId="4" animBg="1"/>
      <p:bldP spid="109" grpId="0" animBg="1"/>
      <p:bldP spid="109" grpId="1" animBg="1"/>
      <p:bldP spid="109" grpId="2" animBg="1"/>
      <p:bldP spid="109" grpId="3" animBg="1"/>
      <p:bldP spid="109" grpId="4" animBg="1"/>
      <p:bldP spid="110" grpId="0" animBg="1"/>
      <p:bldP spid="110" grpId="1" animBg="1"/>
      <p:bldP spid="110" grpId="2" animBg="1"/>
      <p:bldP spid="110" grpId="3" animBg="1"/>
      <p:bldP spid="110" grpId="4" animBg="1"/>
      <p:bldP spid="111" grpId="0" animBg="1"/>
      <p:bldP spid="111" grpId="1" animBg="1"/>
      <p:bldP spid="111" grpId="2" animBg="1"/>
      <p:bldP spid="111" grpId="3" animBg="1"/>
      <p:bldP spid="111" grpId="4" animBg="1"/>
      <p:bldP spid="112" grpId="0" animBg="1"/>
      <p:bldP spid="112" grpId="1" animBg="1"/>
      <p:bldP spid="112" grpId="2" animBg="1"/>
      <p:bldP spid="112" grpId="3" animBg="1"/>
      <p:bldP spid="112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Pooled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0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Super-Vectors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Up Arrow 17"/>
          <p:cNvSpPr/>
          <p:nvPr/>
        </p:nvSpPr>
        <p:spPr>
          <a:xfrm>
            <a:off x="500400" y="1432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Up Arrow 19"/>
          <p:cNvSpPr/>
          <p:nvPr/>
        </p:nvSpPr>
        <p:spPr>
          <a:xfrm>
            <a:off x="500400" y="568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0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MAX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0400" y="568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SPM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grpSp>
        <p:nvGrpSpPr>
          <p:cNvPr id="138" name="Group 137"/>
          <p:cNvGrpSpPr>
            <a:grpSpLocks noChangeAspect="1"/>
          </p:cNvGrpSpPr>
          <p:nvPr/>
        </p:nvGrpSpPr>
        <p:grpSpPr>
          <a:xfrm>
            <a:off x="3474000" y="1143000"/>
            <a:ext cx="2520000" cy="612000"/>
            <a:chOff x="3646800" y="1206960"/>
            <a:chExt cx="5040000" cy="1224000"/>
          </a:xfrm>
        </p:grpSpPr>
        <p:sp>
          <p:nvSpPr>
            <p:cNvPr id="139" name="Rectangle 138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161" name="Group 160"/>
          <p:cNvGrpSpPr>
            <a:grpSpLocks noChangeAspect="1"/>
          </p:cNvGrpSpPr>
          <p:nvPr/>
        </p:nvGrpSpPr>
        <p:grpSpPr>
          <a:xfrm>
            <a:off x="5994000" y="1184400"/>
            <a:ext cx="2520000" cy="574080"/>
            <a:chOff x="3646800" y="1282800"/>
            <a:chExt cx="5040000" cy="1148160"/>
          </a:xfrm>
        </p:grpSpPr>
        <p:sp>
          <p:nvSpPr>
            <p:cNvPr id="162" name="Rectangle 161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800000" y="1999200"/>
              <a:ext cx="144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376550" y="1639200"/>
              <a:ext cx="144000" cy="6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816240" y="1282800"/>
              <a:ext cx="144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04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7392240" y="17832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207" name="Group 206"/>
          <p:cNvGrpSpPr>
            <a:grpSpLocks noChangeAspect="1"/>
          </p:cNvGrpSpPr>
          <p:nvPr/>
        </p:nvGrpSpPr>
        <p:grpSpPr>
          <a:xfrm>
            <a:off x="3474000" y="4682870"/>
            <a:ext cx="2520000" cy="755880"/>
            <a:chOff x="3646800" y="919200"/>
            <a:chExt cx="5040000" cy="1511760"/>
          </a:xfrm>
        </p:grpSpPr>
        <p:sp>
          <p:nvSpPr>
            <p:cNvPr id="208" name="Rectangle 207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376000" y="9192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664240" y="14232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952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680240" y="21432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39200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230" name="Group 229"/>
          <p:cNvGrpSpPr>
            <a:grpSpLocks noChangeAspect="1"/>
          </p:cNvGrpSpPr>
          <p:nvPr/>
        </p:nvGrpSpPr>
        <p:grpSpPr>
          <a:xfrm>
            <a:off x="5994000" y="4898750"/>
            <a:ext cx="2520000" cy="540221"/>
            <a:chOff x="3609840" y="5680800"/>
            <a:chExt cx="5040000" cy="1080442"/>
          </a:xfrm>
        </p:grpSpPr>
        <p:sp>
          <p:nvSpPr>
            <p:cNvPr id="231" name="Rectangle 230"/>
            <p:cNvSpPr/>
            <p:nvPr/>
          </p:nvSpPr>
          <p:spPr>
            <a:xfrm>
              <a:off x="3609840" y="6616282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89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18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447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76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05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33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562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591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20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49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77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06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735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64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793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821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779280" y="58248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067280" y="61128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763280" y="5680800"/>
              <a:ext cx="144000" cy="93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899280" y="65448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187280" y="64008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282" name="Group 281"/>
          <p:cNvGrpSpPr>
            <a:grpSpLocks noChangeAspect="1"/>
          </p:cNvGrpSpPr>
          <p:nvPr/>
        </p:nvGrpSpPr>
        <p:grpSpPr>
          <a:xfrm>
            <a:off x="4734000" y="2895600"/>
            <a:ext cx="2520000" cy="755880"/>
            <a:chOff x="3600000" y="5184682"/>
            <a:chExt cx="5040000" cy="1511760"/>
          </a:xfrm>
        </p:grpSpPr>
        <p:sp>
          <p:nvSpPr>
            <p:cNvPr id="283" name="Rectangle 282"/>
            <p:cNvSpPr/>
            <p:nvPr/>
          </p:nvSpPr>
          <p:spPr>
            <a:xfrm>
              <a:off x="3600000" y="6551482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88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17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46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75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504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32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61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590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619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48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676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705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734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763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792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820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7057440" y="6048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753440" y="5616000"/>
              <a:ext cx="144000" cy="93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177440" y="6336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889440" y="6119482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29200" y="5184682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17440" y="5688682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905440" y="6480682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481440" y="6480442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769440" y="5472442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7345440" y="6048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7633440" y="6408682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sp>
        <p:nvSpPr>
          <p:cNvPr id="311" name="Rectangle 310"/>
          <p:cNvSpPr>
            <a:spLocks noChangeAspect="1"/>
          </p:cNvSpPr>
          <p:nvPr/>
        </p:nvSpPr>
        <p:spPr>
          <a:xfrm>
            <a:off x="3564000" y="216000"/>
            <a:ext cx="4860000" cy="648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2" name="Group 311"/>
          <p:cNvGrpSpPr>
            <a:grpSpLocks noChangeAspect="1"/>
          </p:cNvGrpSpPr>
          <p:nvPr/>
        </p:nvGrpSpPr>
        <p:grpSpPr>
          <a:xfrm>
            <a:off x="4734000" y="515362"/>
            <a:ext cx="2520000" cy="612000"/>
            <a:chOff x="3646800" y="1206960"/>
            <a:chExt cx="5040000" cy="1224000"/>
          </a:xfrm>
        </p:grpSpPr>
        <p:sp>
          <p:nvSpPr>
            <p:cNvPr id="313" name="Rectangle 312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5</a:t>
              </a:r>
              <a:endParaRPr lang="zh-CN" altLang="en-US" sz="800" dirty="0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B</a:t>
              </a:r>
              <a:endParaRPr lang="zh-CN" altLang="en-US" sz="800" dirty="0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335" name="Group 334"/>
          <p:cNvGrpSpPr>
            <a:grpSpLocks noChangeAspect="1"/>
          </p:cNvGrpSpPr>
          <p:nvPr/>
        </p:nvGrpSpPr>
        <p:grpSpPr>
          <a:xfrm>
            <a:off x="4734000" y="1450800"/>
            <a:ext cx="2520000" cy="574080"/>
            <a:chOff x="3646800" y="1282800"/>
            <a:chExt cx="5040000" cy="1148160"/>
          </a:xfrm>
        </p:grpSpPr>
        <p:sp>
          <p:nvSpPr>
            <p:cNvPr id="336" name="Rectangle 335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00000" y="1999200"/>
              <a:ext cx="144000" cy="2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376550" y="1639200"/>
              <a:ext cx="144000" cy="6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6816240" y="1282800"/>
              <a:ext cx="144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7104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7392240" y="17832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358" name="Group 357"/>
          <p:cNvGrpSpPr>
            <a:grpSpLocks noChangeAspect="1"/>
          </p:cNvGrpSpPr>
          <p:nvPr/>
        </p:nvGrpSpPr>
        <p:grpSpPr>
          <a:xfrm>
            <a:off x="4734000" y="2170800"/>
            <a:ext cx="2520000" cy="755880"/>
            <a:chOff x="3646800" y="919200"/>
            <a:chExt cx="5040000" cy="1511760"/>
          </a:xfrm>
        </p:grpSpPr>
        <p:sp>
          <p:nvSpPr>
            <p:cNvPr id="359" name="Rectangle 358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376000" y="9192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664240" y="14232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595224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7680240" y="21432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7392000" y="22152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381" name="Group 380"/>
          <p:cNvGrpSpPr>
            <a:grpSpLocks noChangeAspect="1"/>
          </p:cNvGrpSpPr>
          <p:nvPr/>
        </p:nvGrpSpPr>
        <p:grpSpPr>
          <a:xfrm>
            <a:off x="4734000" y="3286800"/>
            <a:ext cx="2520000" cy="540221"/>
            <a:chOff x="3609840" y="5680800"/>
            <a:chExt cx="5040000" cy="1080442"/>
          </a:xfrm>
        </p:grpSpPr>
        <p:sp>
          <p:nvSpPr>
            <p:cNvPr id="382" name="Rectangle 381"/>
            <p:cNvSpPr/>
            <p:nvPr/>
          </p:nvSpPr>
          <p:spPr>
            <a:xfrm>
              <a:off x="3609840" y="6616282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389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18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447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476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05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533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562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591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620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649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677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7067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7355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7643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7931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8219280" y="66172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779280" y="58248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7067280" y="61128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763280" y="5680800"/>
              <a:ext cx="144000" cy="93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3899280" y="65448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187280" y="64008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grpSp>
        <p:nvGrpSpPr>
          <p:cNvPr id="404" name="Group 403"/>
          <p:cNvGrpSpPr>
            <a:grpSpLocks noChangeAspect="1"/>
          </p:cNvGrpSpPr>
          <p:nvPr/>
        </p:nvGrpSpPr>
        <p:grpSpPr>
          <a:xfrm>
            <a:off x="4734000" y="3970800"/>
            <a:ext cx="2520000" cy="755880"/>
            <a:chOff x="3454560" y="5184682"/>
            <a:chExt cx="5040000" cy="1511760"/>
          </a:xfrm>
        </p:grpSpPr>
        <p:sp>
          <p:nvSpPr>
            <p:cNvPr id="405" name="Rectangle 404"/>
            <p:cNvSpPr/>
            <p:nvPr/>
          </p:nvSpPr>
          <p:spPr>
            <a:xfrm>
              <a:off x="3454560" y="6551482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388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417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446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475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504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532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561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90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619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648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676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7057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7345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7633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7921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8209440" y="6552442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7057440" y="6048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753440" y="5616000"/>
              <a:ext cx="144000" cy="93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177440" y="6336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3889440" y="6119482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29200" y="5184682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17440" y="5688682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905440" y="6480682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481440" y="6480442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769440" y="5472442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7345440" y="6048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7633440" y="6408682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cxnSp>
        <p:nvCxnSpPr>
          <p:cNvPr id="114" name="Curved Connector 113"/>
          <p:cNvCxnSpPr>
            <a:stCxn id="313" idx="3"/>
            <a:endCxn id="336" idx="1"/>
          </p:cNvCxnSpPr>
          <p:nvPr/>
        </p:nvCxnSpPr>
        <p:spPr>
          <a:xfrm flipH="1">
            <a:off x="4734000" y="1090882"/>
            <a:ext cx="2520000" cy="897518"/>
          </a:xfrm>
          <a:prstGeom prst="curvedConnector5">
            <a:avLst>
              <a:gd name="adj1" fmla="val -9071"/>
              <a:gd name="adj2" fmla="val 50000"/>
              <a:gd name="adj3" fmla="val 109071"/>
            </a:avLst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urved Connector 432"/>
          <p:cNvCxnSpPr>
            <a:stCxn id="336" idx="3"/>
            <a:endCxn id="359" idx="1"/>
          </p:cNvCxnSpPr>
          <p:nvPr/>
        </p:nvCxnSpPr>
        <p:spPr>
          <a:xfrm flipH="1">
            <a:off x="4734000" y="1988400"/>
            <a:ext cx="2520000" cy="901800"/>
          </a:xfrm>
          <a:prstGeom prst="curvedConnector5">
            <a:avLst>
              <a:gd name="adj1" fmla="val -9071"/>
              <a:gd name="adj2" fmla="val 50000"/>
              <a:gd name="adj3" fmla="val 109071"/>
            </a:avLst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urved Connector 433"/>
          <p:cNvCxnSpPr>
            <a:stCxn id="359" idx="3"/>
            <a:endCxn id="382" idx="1"/>
          </p:cNvCxnSpPr>
          <p:nvPr/>
        </p:nvCxnSpPr>
        <p:spPr>
          <a:xfrm flipH="1">
            <a:off x="4734000" y="2890200"/>
            <a:ext cx="2520000" cy="900341"/>
          </a:xfrm>
          <a:prstGeom prst="curvedConnector5">
            <a:avLst>
              <a:gd name="adj1" fmla="val -9071"/>
              <a:gd name="adj2" fmla="val 50000"/>
              <a:gd name="adj3" fmla="val 109071"/>
            </a:avLst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Curved Connector 434"/>
          <p:cNvCxnSpPr>
            <a:stCxn id="382" idx="3"/>
            <a:endCxn id="405" idx="1"/>
          </p:cNvCxnSpPr>
          <p:nvPr/>
        </p:nvCxnSpPr>
        <p:spPr>
          <a:xfrm flipH="1">
            <a:off x="4734000" y="3790541"/>
            <a:ext cx="2520000" cy="899659"/>
          </a:xfrm>
          <a:prstGeom prst="curvedConnector5">
            <a:avLst>
              <a:gd name="adj1" fmla="val -9071"/>
              <a:gd name="adj2" fmla="val 50000"/>
              <a:gd name="adj3" fmla="val 109071"/>
            </a:avLst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Rectangle 437"/>
          <p:cNvSpPr/>
          <p:nvPr/>
        </p:nvSpPr>
        <p:spPr>
          <a:xfrm>
            <a:off x="3834000" y="4934870"/>
            <a:ext cx="432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Feature Super-Vector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3834000" y="5578670"/>
            <a:ext cx="4320000" cy="108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Codebook Size (16) times Number of Regions (5)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2F08-91AD-4BA3-936E-47C2AABF8E2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9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4062 -0.08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349 0.04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20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4062 -0.36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80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349 -0.231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11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0295 0.15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438" grpId="0" animBg="1"/>
      <p:bldP spid="4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Shortcomings of </a:t>
            </a:r>
            <a:r>
              <a:rPr lang="en-US" altLang="zh-CN" dirty="0" err="1" smtClean="0"/>
              <a:t>BoF</a:t>
            </a:r>
            <a:r>
              <a:rPr lang="en-US" altLang="zh-CN" dirty="0" smtClean="0"/>
              <a:t> Framework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Poor Description of SIFT Descriptors</a:t>
            </a:r>
          </a:p>
          <a:p>
            <a:pPr lvl="1"/>
            <a:r>
              <a:rPr lang="en-US" altLang="zh-CN" dirty="0" smtClean="0"/>
              <a:t>Synonymy and Polysemy</a:t>
            </a:r>
            <a:endParaRPr lang="en-US" altLang="zh-CN" dirty="0"/>
          </a:p>
          <a:p>
            <a:r>
              <a:rPr lang="en-US" altLang="zh-CN" dirty="0" smtClean="0"/>
              <a:t>The Lack of Using Spatial Information</a:t>
            </a:r>
          </a:p>
          <a:p>
            <a:pPr lvl="1"/>
            <a:r>
              <a:rPr lang="en-US" altLang="zh-CN" dirty="0" smtClean="0"/>
              <a:t>Global Structure: Image Division</a:t>
            </a:r>
          </a:p>
          <a:p>
            <a:pPr lvl="1"/>
            <a:r>
              <a:rPr lang="en-US" altLang="zh-CN" dirty="0" smtClean="0"/>
              <a:t>Local Structure: Visual Phrase</a:t>
            </a:r>
          </a:p>
          <a:p>
            <a:r>
              <a:rPr lang="en-US" altLang="zh-CN" dirty="0" smtClean="0"/>
              <a:t>Difficulty of Locating Interesting Objects</a:t>
            </a:r>
          </a:p>
          <a:p>
            <a:pPr lvl="1"/>
            <a:r>
              <a:rPr lang="en-US" altLang="zh-CN" dirty="0" smtClean="0"/>
              <a:t>Noises from Background Clutters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16FE-4A92-496D-976B-7633F34F65DB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The Bag-of-Features Framework</a:t>
            </a:r>
          </a:p>
          <a:p>
            <a:r>
              <a:rPr lang="en-US" altLang="zh-CN" dirty="0" smtClean="0"/>
              <a:t>Our Proposed Framework</a:t>
            </a:r>
          </a:p>
          <a:p>
            <a:r>
              <a:rPr lang="en-US" altLang="zh-CN" dirty="0" smtClean="0"/>
              <a:t>Analysis</a:t>
            </a:r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9A3-9C35-4542-AA2D-0D5047CA97C8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The Bag-of-Features Framework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Our Proposed Framework</a:t>
            </a:r>
          </a:p>
          <a:p>
            <a:r>
              <a:rPr lang="en-US" altLang="zh-CN" dirty="0" smtClean="0"/>
              <a:t>Analysis</a:t>
            </a:r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014-C900-4CF0-9459-C28D6A17E071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79" y="216000"/>
            <a:ext cx="2430521" cy="32400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216000"/>
            <a:ext cx="2430521" cy="324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Pooled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0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Super-Vectors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Up Arrow 10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Up Arrow 11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Up Arrow 12"/>
          <p:cNvSpPr/>
          <p:nvPr/>
        </p:nvSpPr>
        <p:spPr>
          <a:xfrm>
            <a:off x="500400" y="1432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Up Arrow 13"/>
          <p:cNvSpPr/>
          <p:nvPr/>
        </p:nvSpPr>
        <p:spPr>
          <a:xfrm>
            <a:off x="500400" y="568800"/>
            <a:ext cx="540000" cy="505125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0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MAX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0400" y="568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SPM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44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Edgemap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48600" y="6195609"/>
            <a:ext cx="505800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16000"/>
            <a:ext cx="2430000" cy="3240000"/>
          </a:xfrm>
          <a:prstGeom prst="rect">
            <a:avLst/>
          </a:prstGeom>
        </p:spPr>
      </p:pic>
      <p:grpSp>
        <p:nvGrpSpPr>
          <p:cNvPr id="119" name="Group 118"/>
          <p:cNvGrpSpPr/>
          <p:nvPr/>
        </p:nvGrpSpPr>
        <p:grpSpPr>
          <a:xfrm>
            <a:off x="3420000" y="216000"/>
            <a:ext cx="2430000" cy="3240000"/>
            <a:chOff x="3420000" y="216000"/>
            <a:chExt cx="2430000" cy="3240000"/>
          </a:xfrm>
        </p:grpSpPr>
        <p:sp>
          <p:nvSpPr>
            <p:cNvPr id="27" name="Rectangle 26"/>
            <p:cNvSpPr/>
            <p:nvPr/>
          </p:nvSpPr>
          <p:spPr>
            <a:xfrm>
              <a:off x="3420000" y="216000"/>
              <a:ext cx="2430000" cy="32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99100" y="3954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869400" y="3954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39400" y="3954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409400" y="3954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679400" y="39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949700" y="39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219700" y="39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489700" y="39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599100" y="66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69400" y="66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139400" y="66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409400" y="66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679400" y="66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949700" y="66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219700" y="66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489700" y="66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599100" y="93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869400" y="93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139400" y="93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409400" y="93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79400" y="93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949700" y="93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219700" y="93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489700" y="93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99100" y="120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869400" y="120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139400" y="120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409400" y="120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679400" y="120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949700" y="120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219700" y="120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489700" y="120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599100" y="147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869400" y="147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139400" y="147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409400" y="147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679400" y="147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949700" y="147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219700" y="147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489700" y="147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599100" y="174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869400" y="174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139400" y="174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409400" y="174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679400" y="174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949700" y="174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219700" y="174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489700" y="174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99100" y="201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869400" y="201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139400" y="201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409400" y="201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679400" y="201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49700" y="201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219700" y="201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489700" y="201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599100" y="228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869400" y="228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139400" y="228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409400" y="228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679400" y="228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949700" y="228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219700" y="228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489700" y="228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599100" y="255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869400" y="255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139400" y="255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409400" y="255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679400" y="255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949700" y="255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19700" y="255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489700" y="255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599100" y="282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869400" y="282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139400" y="282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4409400" y="28263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679400" y="282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949700" y="282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219700" y="282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489700" y="28272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600000" y="3096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870300" y="3096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140300" y="3096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410300" y="30960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680300" y="30969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950600" y="30969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220600" y="30969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490600" y="309690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6119479" y="217800"/>
            <a:ext cx="2430000" cy="3240000"/>
            <a:chOff x="1404000" y="352800"/>
            <a:chExt cx="4860000" cy="6480000"/>
          </a:xfrm>
        </p:grpSpPr>
        <p:sp>
          <p:nvSpPr>
            <p:cNvPr id="122" name="Rectangle 121"/>
            <p:cNvSpPr/>
            <p:nvPr/>
          </p:nvSpPr>
          <p:spPr>
            <a:xfrm>
              <a:off x="1404000" y="352800"/>
              <a:ext cx="4860000" cy="64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257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11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65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19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73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27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03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257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1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65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19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73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27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03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257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1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65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419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473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527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03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257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11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65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419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73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27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203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257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311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365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19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73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27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203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257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311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65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19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73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27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203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257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311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365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19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73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27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203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257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311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365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419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73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27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203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257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311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5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419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473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27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203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257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311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365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19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473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527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3" name="Up Arrow 192"/>
          <p:cNvSpPr/>
          <p:nvPr/>
        </p:nvSpPr>
        <p:spPr>
          <a:xfrm>
            <a:off x="3524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3254400" y="4528800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Shape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Descriptors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884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28600" y="452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Fused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7" name="Up Arrow 196"/>
          <p:cNvSpPr/>
          <p:nvPr/>
        </p:nvSpPr>
        <p:spPr>
          <a:xfrm>
            <a:off x="500400" y="4888800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8" name="Up Arrow 197"/>
          <p:cNvSpPr/>
          <p:nvPr/>
        </p:nvSpPr>
        <p:spPr>
          <a:xfrm>
            <a:off x="500400" y="4024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9" name="Left Arrow 198"/>
          <p:cNvSpPr/>
          <p:nvPr/>
        </p:nvSpPr>
        <p:spPr>
          <a:xfrm>
            <a:off x="2748600" y="4466484"/>
            <a:ext cx="505800" cy="4846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0" name="Group 199"/>
          <p:cNvGrpSpPr>
            <a:grpSpLocks noChangeAspect="1"/>
          </p:cNvGrpSpPr>
          <p:nvPr/>
        </p:nvGrpSpPr>
        <p:grpSpPr>
          <a:xfrm>
            <a:off x="4770000" y="216000"/>
            <a:ext cx="2430000" cy="3240000"/>
            <a:chOff x="1404000" y="352800"/>
            <a:chExt cx="4860000" cy="6480000"/>
          </a:xfrm>
        </p:grpSpPr>
        <p:sp>
          <p:nvSpPr>
            <p:cNvPr id="201" name="Rectangle 200"/>
            <p:cNvSpPr/>
            <p:nvPr/>
          </p:nvSpPr>
          <p:spPr>
            <a:xfrm>
              <a:off x="1404000" y="352800"/>
              <a:ext cx="4860000" cy="64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762200" y="711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2302800" y="711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2842800" y="711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3382800" y="711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3922800" y="71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463400" y="71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5003400" y="71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5543400" y="71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762200" y="125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2302800" y="125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42800" y="125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3382800" y="125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3922800" y="125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4463400" y="125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003400" y="125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5543400" y="125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1762200" y="179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2302800" y="179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2842800" y="179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3382800" y="179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3922800" y="179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4463400" y="179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003400" y="179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543400" y="179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1762200" y="233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2302800" y="233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2842800" y="233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3382800" y="233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3922800" y="233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4463400" y="233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5003400" y="233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5543400" y="233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1762200" y="287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2302800" y="287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2842800" y="287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3382800" y="287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3922800" y="287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4463400" y="287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003400" y="287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543400" y="287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1762200" y="341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2302800" y="341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2842800" y="341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3382800" y="341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3922800" y="341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4463400" y="341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5003400" y="341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5543400" y="341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1762200" y="395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2302800" y="395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2842800" y="395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3382800" y="395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3922800" y="395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4463400" y="395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5003400" y="395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5543400" y="395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1762200" y="449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2302800" y="449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2842800" y="449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3382800" y="449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3922800" y="449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4463400" y="449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5003400" y="449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5543400" y="449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1762200" y="503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2302800" y="503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2842800" y="503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3382800" y="503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3922800" y="503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4463400" y="503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003400" y="503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543400" y="503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1762200" y="557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2302800" y="557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2842800" y="557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3382800" y="5573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3922800" y="557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4463400" y="557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5003400" y="557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5543400" y="55752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1764000" y="6112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2304600" y="6112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2844600" y="6112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3384600" y="6112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3924600" y="6114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4465200" y="6114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5005200" y="6114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5545200" y="6114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203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257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311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365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419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473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5274000" y="9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203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257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311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365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419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473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5274000" y="15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203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257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311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365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419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473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5274000" y="20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203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257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311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365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419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473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5274000" y="26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203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257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311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365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419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473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5274000" y="31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203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257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311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365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419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473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5274000" y="368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203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257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311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365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419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473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5274000" y="422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203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257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311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365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419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473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5274000" y="476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203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257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311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365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419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473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5274000" y="530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203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257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311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365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419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473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5274000" y="5842800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0" name="Rectangle 359"/>
          <p:cNvSpPr/>
          <p:nvPr/>
        </p:nvSpPr>
        <p:spPr>
          <a:xfrm>
            <a:off x="3824479" y="3581400"/>
            <a:ext cx="432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Fused Descriptors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5414400" y="4549041"/>
            <a:ext cx="360000" cy="360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" name="Oval 361"/>
          <p:cNvSpPr/>
          <p:nvPr/>
        </p:nvSpPr>
        <p:spPr>
          <a:xfrm>
            <a:off x="5414400" y="5105400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" name="Rectangle 362"/>
          <p:cNvSpPr/>
          <p:nvPr/>
        </p:nvSpPr>
        <p:spPr>
          <a:xfrm>
            <a:off x="5939400" y="43488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Texture Descriptor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5939400" y="49254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Shape Descriptor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5939400" y="55008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Same Dimension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30B9-90C0-4EC2-8721-F38469DF97F7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2970000" y="342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SIFT Descriptor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6120000" y="342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FFC000"/>
                </a:solidFill>
              </a:rPr>
              <a:t>Edge-SIFT Descriptor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2880000" y="3960000"/>
            <a:ext cx="504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#1: The Fused Descriptors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2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5156 -0.0009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4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4375 -0.0011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360" grpId="0" animBg="1"/>
      <p:bldP spid="361" grpId="0" animBg="1"/>
      <p:bldP spid="362" grpId="0" animBg="1"/>
      <p:bldP spid="363" grpId="0" animBg="1"/>
      <p:bldP spid="365" grpId="0" animBg="1"/>
      <p:bldP spid="366" grpId="0" animBg="1"/>
      <p:bldP spid="364" grpId="0" animBg="1"/>
      <p:bldP spid="364" grpId="1" animBg="1"/>
      <p:bldP spid="367" grpId="0" animBg="1"/>
      <p:bldP spid="367" grpId="1" animBg="1"/>
      <p:bldP spid="3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Pooled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0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Super-Vectors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Up Arrow 11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Up Arrow 12"/>
          <p:cNvSpPr/>
          <p:nvPr/>
        </p:nvSpPr>
        <p:spPr>
          <a:xfrm>
            <a:off x="500400" y="1432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Up Arrow 13"/>
          <p:cNvSpPr/>
          <p:nvPr/>
        </p:nvSpPr>
        <p:spPr>
          <a:xfrm>
            <a:off x="500400" y="568800"/>
            <a:ext cx="540000" cy="505125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0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MAX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0400" y="568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SPM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44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Edgemap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48600" y="6195609"/>
            <a:ext cx="505800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3" name="Up Arrow 192"/>
          <p:cNvSpPr/>
          <p:nvPr/>
        </p:nvSpPr>
        <p:spPr>
          <a:xfrm>
            <a:off x="3524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3254400" y="4528800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Shape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Descriptors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884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28600" y="452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Fused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7" name="Up Arrow 196"/>
          <p:cNvSpPr/>
          <p:nvPr/>
        </p:nvSpPr>
        <p:spPr>
          <a:xfrm>
            <a:off x="500400" y="4888800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8" name="Up Arrow 197"/>
          <p:cNvSpPr/>
          <p:nvPr/>
        </p:nvSpPr>
        <p:spPr>
          <a:xfrm>
            <a:off x="500400" y="4024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9" name="Left Arrow 198"/>
          <p:cNvSpPr/>
          <p:nvPr/>
        </p:nvSpPr>
        <p:spPr>
          <a:xfrm>
            <a:off x="2748600" y="4466484"/>
            <a:ext cx="505800" cy="4846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1" name="Rectangle 370"/>
          <p:cNvSpPr/>
          <p:nvPr/>
        </p:nvSpPr>
        <p:spPr>
          <a:xfrm>
            <a:off x="228600" y="1936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Phrase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2" name="Up Arrow 371"/>
          <p:cNvSpPr/>
          <p:nvPr/>
        </p:nvSpPr>
        <p:spPr>
          <a:xfrm>
            <a:off x="500400" y="2296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3" name="Up Arrow 372"/>
          <p:cNvSpPr/>
          <p:nvPr/>
        </p:nvSpPr>
        <p:spPr>
          <a:xfrm>
            <a:off x="500400" y="1432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4" name="Rectangle 373"/>
          <p:cNvSpPr/>
          <p:nvPr/>
        </p:nvSpPr>
        <p:spPr>
          <a:xfrm>
            <a:off x="1040400" y="2296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GPP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629715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7" name="Rectangle 536"/>
          <p:cNvSpPr/>
          <p:nvPr/>
        </p:nvSpPr>
        <p:spPr>
          <a:xfrm>
            <a:off x="657165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38" name="Rectangle 537"/>
          <p:cNvSpPr/>
          <p:nvPr/>
        </p:nvSpPr>
        <p:spPr>
          <a:xfrm>
            <a:off x="684165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9" name="Rectangle 538"/>
          <p:cNvSpPr/>
          <p:nvPr/>
        </p:nvSpPr>
        <p:spPr>
          <a:xfrm>
            <a:off x="711165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0" name="Rectangle 539"/>
          <p:cNvSpPr/>
          <p:nvPr/>
        </p:nvSpPr>
        <p:spPr>
          <a:xfrm>
            <a:off x="7379400" y="395400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1" name="Rectangle 540"/>
          <p:cNvSpPr/>
          <p:nvPr/>
        </p:nvSpPr>
        <p:spPr>
          <a:xfrm>
            <a:off x="7650600" y="395400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2" name="Rectangle 541"/>
          <p:cNvSpPr/>
          <p:nvPr/>
        </p:nvSpPr>
        <p:spPr>
          <a:xfrm>
            <a:off x="792060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3" name="Rectangle 542"/>
          <p:cNvSpPr/>
          <p:nvPr/>
        </p:nvSpPr>
        <p:spPr>
          <a:xfrm>
            <a:off x="819060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4" name="Rectangle 543"/>
          <p:cNvSpPr/>
          <p:nvPr/>
        </p:nvSpPr>
        <p:spPr>
          <a:xfrm>
            <a:off x="629715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5" name="Rectangle 544"/>
          <p:cNvSpPr/>
          <p:nvPr/>
        </p:nvSpPr>
        <p:spPr>
          <a:xfrm>
            <a:off x="657165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46" name="Rectangle 545"/>
          <p:cNvSpPr/>
          <p:nvPr/>
        </p:nvSpPr>
        <p:spPr>
          <a:xfrm>
            <a:off x="684165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7" name="Rectangle 546"/>
          <p:cNvSpPr/>
          <p:nvPr/>
        </p:nvSpPr>
        <p:spPr>
          <a:xfrm>
            <a:off x="711165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8" name="Rectangle 547"/>
          <p:cNvSpPr/>
          <p:nvPr/>
        </p:nvSpPr>
        <p:spPr>
          <a:xfrm>
            <a:off x="737940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9" name="Rectangle 548"/>
          <p:cNvSpPr/>
          <p:nvPr/>
        </p:nvSpPr>
        <p:spPr>
          <a:xfrm>
            <a:off x="765060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0" name="Rectangle 549"/>
          <p:cNvSpPr/>
          <p:nvPr/>
        </p:nvSpPr>
        <p:spPr>
          <a:xfrm>
            <a:off x="792060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1" name="Rectangle 550"/>
          <p:cNvSpPr/>
          <p:nvPr/>
        </p:nvSpPr>
        <p:spPr>
          <a:xfrm>
            <a:off x="819060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2" name="Rectangle 551"/>
          <p:cNvSpPr/>
          <p:nvPr/>
        </p:nvSpPr>
        <p:spPr>
          <a:xfrm>
            <a:off x="629715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3" name="Rectangle 552"/>
          <p:cNvSpPr/>
          <p:nvPr/>
        </p:nvSpPr>
        <p:spPr>
          <a:xfrm>
            <a:off x="657165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54" name="Rectangle 553"/>
          <p:cNvSpPr/>
          <p:nvPr/>
        </p:nvSpPr>
        <p:spPr>
          <a:xfrm>
            <a:off x="684165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5" name="Rectangle 554"/>
          <p:cNvSpPr/>
          <p:nvPr/>
        </p:nvSpPr>
        <p:spPr>
          <a:xfrm>
            <a:off x="711165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6" name="Rectangle 555"/>
          <p:cNvSpPr/>
          <p:nvPr/>
        </p:nvSpPr>
        <p:spPr>
          <a:xfrm>
            <a:off x="737940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7" name="Rectangle 556"/>
          <p:cNvSpPr/>
          <p:nvPr/>
        </p:nvSpPr>
        <p:spPr>
          <a:xfrm>
            <a:off x="765060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8" name="Rectangle 557"/>
          <p:cNvSpPr/>
          <p:nvPr/>
        </p:nvSpPr>
        <p:spPr>
          <a:xfrm>
            <a:off x="792060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9" name="Rectangle 558"/>
          <p:cNvSpPr/>
          <p:nvPr/>
        </p:nvSpPr>
        <p:spPr>
          <a:xfrm>
            <a:off x="819060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0" name="Rectangle 559"/>
          <p:cNvSpPr/>
          <p:nvPr/>
        </p:nvSpPr>
        <p:spPr>
          <a:xfrm>
            <a:off x="629715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1" name="Rectangle 560"/>
          <p:cNvSpPr/>
          <p:nvPr/>
        </p:nvSpPr>
        <p:spPr>
          <a:xfrm>
            <a:off x="657165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62" name="Rectangle 561"/>
          <p:cNvSpPr/>
          <p:nvPr/>
        </p:nvSpPr>
        <p:spPr>
          <a:xfrm>
            <a:off x="684165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3" name="Rectangle 562"/>
          <p:cNvSpPr/>
          <p:nvPr/>
        </p:nvSpPr>
        <p:spPr>
          <a:xfrm>
            <a:off x="711165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4" name="Rectangle 563"/>
          <p:cNvSpPr/>
          <p:nvPr/>
        </p:nvSpPr>
        <p:spPr>
          <a:xfrm>
            <a:off x="737940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5" name="Rectangle 564"/>
          <p:cNvSpPr/>
          <p:nvPr/>
        </p:nvSpPr>
        <p:spPr>
          <a:xfrm>
            <a:off x="765060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6" name="Rectangle 565"/>
          <p:cNvSpPr/>
          <p:nvPr/>
        </p:nvSpPr>
        <p:spPr>
          <a:xfrm>
            <a:off x="792060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7" name="Rectangle 566"/>
          <p:cNvSpPr/>
          <p:nvPr/>
        </p:nvSpPr>
        <p:spPr>
          <a:xfrm>
            <a:off x="819060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8" name="Rectangle 567"/>
          <p:cNvSpPr/>
          <p:nvPr/>
        </p:nvSpPr>
        <p:spPr>
          <a:xfrm>
            <a:off x="629715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9" name="Rectangle 568"/>
          <p:cNvSpPr/>
          <p:nvPr/>
        </p:nvSpPr>
        <p:spPr>
          <a:xfrm>
            <a:off x="657165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70" name="Rectangle 569"/>
          <p:cNvSpPr/>
          <p:nvPr/>
        </p:nvSpPr>
        <p:spPr>
          <a:xfrm>
            <a:off x="684165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1" name="Rectangle 570"/>
          <p:cNvSpPr/>
          <p:nvPr/>
        </p:nvSpPr>
        <p:spPr>
          <a:xfrm>
            <a:off x="711165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2" name="Rectangle 571"/>
          <p:cNvSpPr/>
          <p:nvPr/>
        </p:nvSpPr>
        <p:spPr>
          <a:xfrm>
            <a:off x="737940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3" name="Rectangle 572"/>
          <p:cNvSpPr/>
          <p:nvPr/>
        </p:nvSpPr>
        <p:spPr>
          <a:xfrm>
            <a:off x="765060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4" name="Rectangle 573"/>
          <p:cNvSpPr/>
          <p:nvPr/>
        </p:nvSpPr>
        <p:spPr>
          <a:xfrm>
            <a:off x="792060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5" name="Rectangle 574"/>
          <p:cNvSpPr/>
          <p:nvPr/>
        </p:nvSpPr>
        <p:spPr>
          <a:xfrm>
            <a:off x="819060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6" name="Rectangle 575"/>
          <p:cNvSpPr/>
          <p:nvPr/>
        </p:nvSpPr>
        <p:spPr>
          <a:xfrm>
            <a:off x="629715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7" name="Rectangle 576"/>
          <p:cNvSpPr/>
          <p:nvPr/>
        </p:nvSpPr>
        <p:spPr>
          <a:xfrm>
            <a:off x="657165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78" name="Rectangle 577"/>
          <p:cNvSpPr/>
          <p:nvPr/>
        </p:nvSpPr>
        <p:spPr>
          <a:xfrm>
            <a:off x="684165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9" name="Rectangle 578"/>
          <p:cNvSpPr/>
          <p:nvPr/>
        </p:nvSpPr>
        <p:spPr>
          <a:xfrm>
            <a:off x="711165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0" name="Rectangle 579"/>
          <p:cNvSpPr/>
          <p:nvPr/>
        </p:nvSpPr>
        <p:spPr>
          <a:xfrm>
            <a:off x="737940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1" name="Rectangle 580"/>
          <p:cNvSpPr/>
          <p:nvPr/>
        </p:nvSpPr>
        <p:spPr>
          <a:xfrm>
            <a:off x="765060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2" name="Rectangle 581"/>
          <p:cNvSpPr/>
          <p:nvPr/>
        </p:nvSpPr>
        <p:spPr>
          <a:xfrm>
            <a:off x="792060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3" name="Rectangle 582"/>
          <p:cNvSpPr/>
          <p:nvPr/>
        </p:nvSpPr>
        <p:spPr>
          <a:xfrm>
            <a:off x="819060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4" name="Rectangle 583"/>
          <p:cNvSpPr/>
          <p:nvPr/>
        </p:nvSpPr>
        <p:spPr>
          <a:xfrm>
            <a:off x="629715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5" name="Rectangle 584"/>
          <p:cNvSpPr/>
          <p:nvPr/>
        </p:nvSpPr>
        <p:spPr>
          <a:xfrm>
            <a:off x="657165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86" name="Rectangle 585"/>
          <p:cNvSpPr/>
          <p:nvPr/>
        </p:nvSpPr>
        <p:spPr>
          <a:xfrm>
            <a:off x="684165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7" name="Rectangle 586"/>
          <p:cNvSpPr/>
          <p:nvPr/>
        </p:nvSpPr>
        <p:spPr>
          <a:xfrm>
            <a:off x="711165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8" name="Rectangle 587"/>
          <p:cNvSpPr/>
          <p:nvPr/>
        </p:nvSpPr>
        <p:spPr>
          <a:xfrm>
            <a:off x="737940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9" name="Rectangle 588"/>
          <p:cNvSpPr/>
          <p:nvPr/>
        </p:nvSpPr>
        <p:spPr>
          <a:xfrm>
            <a:off x="765060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0" name="Rectangle 589"/>
          <p:cNvSpPr/>
          <p:nvPr/>
        </p:nvSpPr>
        <p:spPr>
          <a:xfrm>
            <a:off x="792060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1" name="Rectangle 590"/>
          <p:cNvSpPr/>
          <p:nvPr/>
        </p:nvSpPr>
        <p:spPr>
          <a:xfrm>
            <a:off x="819060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2" name="Rectangle 591"/>
          <p:cNvSpPr/>
          <p:nvPr/>
        </p:nvSpPr>
        <p:spPr>
          <a:xfrm>
            <a:off x="629715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3" name="Rectangle 592"/>
          <p:cNvSpPr/>
          <p:nvPr/>
        </p:nvSpPr>
        <p:spPr>
          <a:xfrm>
            <a:off x="657165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94" name="Rectangle 593"/>
          <p:cNvSpPr/>
          <p:nvPr/>
        </p:nvSpPr>
        <p:spPr>
          <a:xfrm>
            <a:off x="684165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5" name="Rectangle 594"/>
          <p:cNvSpPr/>
          <p:nvPr/>
        </p:nvSpPr>
        <p:spPr>
          <a:xfrm>
            <a:off x="711165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6" name="Rectangle 595"/>
          <p:cNvSpPr/>
          <p:nvPr/>
        </p:nvSpPr>
        <p:spPr>
          <a:xfrm>
            <a:off x="737940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7" name="Rectangle 596"/>
          <p:cNvSpPr/>
          <p:nvPr/>
        </p:nvSpPr>
        <p:spPr>
          <a:xfrm>
            <a:off x="765060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8" name="Rectangle 597"/>
          <p:cNvSpPr/>
          <p:nvPr/>
        </p:nvSpPr>
        <p:spPr>
          <a:xfrm>
            <a:off x="792060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9" name="Rectangle 598"/>
          <p:cNvSpPr/>
          <p:nvPr/>
        </p:nvSpPr>
        <p:spPr>
          <a:xfrm>
            <a:off x="819060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0" name="Rectangle 599"/>
          <p:cNvSpPr/>
          <p:nvPr/>
        </p:nvSpPr>
        <p:spPr>
          <a:xfrm>
            <a:off x="629715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1" name="Rectangle 600"/>
          <p:cNvSpPr/>
          <p:nvPr/>
        </p:nvSpPr>
        <p:spPr>
          <a:xfrm>
            <a:off x="657165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02" name="Rectangle 601"/>
          <p:cNvSpPr/>
          <p:nvPr/>
        </p:nvSpPr>
        <p:spPr>
          <a:xfrm>
            <a:off x="684165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3" name="Rectangle 602"/>
          <p:cNvSpPr/>
          <p:nvPr/>
        </p:nvSpPr>
        <p:spPr>
          <a:xfrm>
            <a:off x="711165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4" name="Rectangle 603"/>
          <p:cNvSpPr/>
          <p:nvPr/>
        </p:nvSpPr>
        <p:spPr>
          <a:xfrm>
            <a:off x="737940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5" name="Rectangle 604"/>
          <p:cNvSpPr/>
          <p:nvPr/>
        </p:nvSpPr>
        <p:spPr>
          <a:xfrm>
            <a:off x="765060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6" name="Rectangle 605"/>
          <p:cNvSpPr/>
          <p:nvPr/>
        </p:nvSpPr>
        <p:spPr>
          <a:xfrm>
            <a:off x="792060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7" name="Rectangle 606"/>
          <p:cNvSpPr/>
          <p:nvPr/>
        </p:nvSpPr>
        <p:spPr>
          <a:xfrm>
            <a:off x="819060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8" name="Rectangle 607"/>
          <p:cNvSpPr/>
          <p:nvPr/>
        </p:nvSpPr>
        <p:spPr>
          <a:xfrm>
            <a:off x="629715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9" name="Rectangle 608"/>
          <p:cNvSpPr/>
          <p:nvPr/>
        </p:nvSpPr>
        <p:spPr>
          <a:xfrm>
            <a:off x="657165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10" name="Rectangle 609"/>
          <p:cNvSpPr/>
          <p:nvPr/>
        </p:nvSpPr>
        <p:spPr>
          <a:xfrm>
            <a:off x="684165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1" name="Rectangle 610"/>
          <p:cNvSpPr/>
          <p:nvPr/>
        </p:nvSpPr>
        <p:spPr>
          <a:xfrm>
            <a:off x="711165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2" name="Rectangle 611"/>
          <p:cNvSpPr/>
          <p:nvPr/>
        </p:nvSpPr>
        <p:spPr>
          <a:xfrm>
            <a:off x="737940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3" name="Rectangle 612"/>
          <p:cNvSpPr/>
          <p:nvPr/>
        </p:nvSpPr>
        <p:spPr>
          <a:xfrm>
            <a:off x="765060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4" name="Rectangle 613"/>
          <p:cNvSpPr/>
          <p:nvPr/>
        </p:nvSpPr>
        <p:spPr>
          <a:xfrm>
            <a:off x="792060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5" name="Rectangle 614"/>
          <p:cNvSpPr/>
          <p:nvPr/>
        </p:nvSpPr>
        <p:spPr>
          <a:xfrm>
            <a:off x="819060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6" name="Rectangle 615"/>
          <p:cNvSpPr/>
          <p:nvPr/>
        </p:nvSpPr>
        <p:spPr>
          <a:xfrm>
            <a:off x="629715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7" name="Rectangle 616"/>
          <p:cNvSpPr/>
          <p:nvPr/>
        </p:nvSpPr>
        <p:spPr>
          <a:xfrm>
            <a:off x="657165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18" name="Rectangle 617"/>
          <p:cNvSpPr/>
          <p:nvPr/>
        </p:nvSpPr>
        <p:spPr>
          <a:xfrm>
            <a:off x="684165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9" name="Rectangle 618"/>
          <p:cNvSpPr/>
          <p:nvPr/>
        </p:nvSpPr>
        <p:spPr>
          <a:xfrm>
            <a:off x="711165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0" name="Rectangle 619"/>
          <p:cNvSpPr/>
          <p:nvPr/>
        </p:nvSpPr>
        <p:spPr>
          <a:xfrm>
            <a:off x="737940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1" name="Rectangle 620"/>
          <p:cNvSpPr/>
          <p:nvPr/>
        </p:nvSpPr>
        <p:spPr>
          <a:xfrm>
            <a:off x="765060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2" name="Rectangle 621"/>
          <p:cNvSpPr/>
          <p:nvPr/>
        </p:nvSpPr>
        <p:spPr>
          <a:xfrm>
            <a:off x="792060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3" name="Rectangle 622"/>
          <p:cNvSpPr/>
          <p:nvPr/>
        </p:nvSpPr>
        <p:spPr>
          <a:xfrm>
            <a:off x="819060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4" name="Rectangle 623"/>
          <p:cNvSpPr>
            <a:spLocks noChangeAspect="1"/>
          </p:cNvSpPr>
          <p:nvPr/>
        </p:nvSpPr>
        <p:spPr>
          <a:xfrm>
            <a:off x="6120000" y="216000"/>
            <a:ext cx="2430000" cy="324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5" name="Rectangle 624"/>
          <p:cNvSpPr/>
          <p:nvPr/>
        </p:nvSpPr>
        <p:spPr>
          <a:xfrm>
            <a:off x="6311400" y="3733800"/>
            <a:ext cx="360000" cy="36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6" name="Rectangle 625"/>
          <p:cNvSpPr/>
          <p:nvPr/>
        </p:nvSpPr>
        <p:spPr>
          <a:xfrm>
            <a:off x="6907800" y="3553800"/>
            <a:ext cx="216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Visual Word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27" name="Rectangle 626"/>
          <p:cNvSpPr/>
          <p:nvPr/>
        </p:nvSpPr>
        <p:spPr>
          <a:xfrm>
            <a:off x="6907800" y="4882733"/>
            <a:ext cx="216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Visual Phrase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29" name="Rectangle 628"/>
          <p:cNvSpPr/>
          <p:nvPr/>
        </p:nvSpPr>
        <p:spPr>
          <a:xfrm>
            <a:off x="684165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0" name="Rectangle 629"/>
          <p:cNvSpPr/>
          <p:nvPr/>
        </p:nvSpPr>
        <p:spPr>
          <a:xfrm>
            <a:off x="4244400" y="1387375"/>
            <a:ext cx="360000" cy="36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Oval 1"/>
          <p:cNvSpPr/>
          <p:nvPr/>
        </p:nvSpPr>
        <p:spPr>
          <a:xfrm>
            <a:off x="6481650" y="1117375"/>
            <a:ext cx="900000" cy="9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571650" y="1208042"/>
            <a:ext cx="720000" cy="720000"/>
            <a:chOff x="6724050" y="1359775"/>
            <a:chExt cx="720000" cy="720000"/>
          </a:xfrm>
        </p:grpSpPr>
        <p:sp>
          <p:nvSpPr>
            <p:cNvPr id="632" name="Rectangle 631"/>
            <p:cNvSpPr/>
            <p:nvPr/>
          </p:nvSpPr>
          <p:spPr>
            <a:xfrm>
              <a:off x="6724050" y="1359775"/>
              <a:ext cx="180000" cy="18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6994050" y="1359775"/>
              <a:ext cx="180000" cy="18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7264050" y="1359775"/>
              <a:ext cx="180000" cy="18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6724050" y="1629775"/>
              <a:ext cx="180000" cy="18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7264050" y="1629775"/>
              <a:ext cx="180000" cy="18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6724050" y="1899775"/>
              <a:ext cx="180000" cy="18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6994050" y="1899775"/>
              <a:ext cx="180000" cy="18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7264050" y="1899775"/>
              <a:ext cx="180000" cy="180000"/>
            </a:xfrm>
            <a:prstGeom prst="rect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40" name="Rectangle 639"/>
          <p:cNvSpPr/>
          <p:nvPr/>
        </p:nvSpPr>
        <p:spPr>
          <a:xfrm>
            <a:off x="3704400" y="8460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1" name="Rectangle 640"/>
          <p:cNvSpPr/>
          <p:nvPr/>
        </p:nvSpPr>
        <p:spPr>
          <a:xfrm>
            <a:off x="4244400" y="847375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2" name="Rectangle 641"/>
          <p:cNvSpPr/>
          <p:nvPr/>
        </p:nvSpPr>
        <p:spPr>
          <a:xfrm>
            <a:off x="4784400" y="847375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3" name="Rectangle 642"/>
          <p:cNvSpPr/>
          <p:nvPr/>
        </p:nvSpPr>
        <p:spPr>
          <a:xfrm>
            <a:off x="3704400" y="1388042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4" name="Rectangle 643"/>
          <p:cNvSpPr/>
          <p:nvPr/>
        </p:nvSpPr>
        <p:spPr>
          <a:xfrm>
            <a:off x="3704400" y="192677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5" name="Rectangle 644"/>
          <p:cNvSpPr/>
          <p:nvPr/>
        </p:nvSpPr>
        <p:spPr>
          <a:xfrm>
            <a:off x="4784400" y="1387375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6" name="Rectangle 645"/>
          <p:cNvSpPr/>
          <p:nvPr/>
        </p:nvSpPr>
        <p:spPr>
          <a:xfrm>
            <a:off x="4244400" y="19368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7" name="Rectangle 646"/>
          <p:cNvSpPr/>
          <p:nvPr/>
        </p:nvSpPr>
        <p:spPr>
          <a:xfrm>
            <a:off x="4784400" y="19368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8" name="Oval 647"/>
          <p:cNvSpPr/>
          <p:nvPr/>
        </p:nvSpPr>
        <p:spPr>
          <a:xfrm>
            <a:off x="3524400" y="668042"/>
            <a:ext cx="1800000" cy="18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60" name="Group 659"/>
          <p:cNvGrpSpPr/>
          <p:nvPr/>
        </p:nvGrpSpPr>
        <p:grpSpPr>
          <a:xfrm>
            <a:off x="5591400" y="4343400"/>
            <a:ext cx="1800000" cy="1800000"/>
            <a:chOff x="3524400" y="668042"/>
            <a:chExt cx="1800000" cy="1800000"/>
          </a:xfrm>
        </p:grpSpPr>
        <p:sp>
          <p:nvSpPr>
            <p:cNvPr id="661" name="Rectangle 660"/>
            <p:cNvSpPr/>
            <p:nvPr/>
          </p:nvSpPr>
          <p:spPr>
            <a:xfrm>
              <a:off x="4244400" y="1387375"/>
              <a:ext cx="360000" cy="36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704400" y="8460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4244400" y="84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4784400" y="84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704400" y="1388042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704400" y="192677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4784400" y="138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244400" y="19368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784400" y="19368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0" name="Oval 669"/>
            <p:cNvSpPr/>
            <p:nvPr/>
          </p:nvSpPr>
          <p:spPr>
            <a:xfrm>
              <a:off x="3524400" y="668042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71" name="Rectangle 670"/>
          <p:cNvSpPr/>
          <p:nvPr/>
        </p:nvSpPr>
        <p:spPr>
          <a:xfrm>
            <a:off x="2971800" y="2667000"/>
            <a:ext cx="180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Central Word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72" name="Rectangle 671"/>
          <p:cNvSpPr/>
          <p:nvPr/>
        </p:nvSpPr>
        <p:spPr>
          <a:xfrm>
            <a:off x="4219800" y="3124200"/>
            <a:ext cx="180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Side Word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630" idx="2"/>
            <a:endCxn id="671" idx="0"/>
          </p:cNvCxnSpPr>
          <p:nvPr/>
        </p:nvCxnSpPr>
        <p:spPr>
          <a:xfrm flipH="1">
            <a:off x="3871800" y="1747375"/>
            <a:ext cx="552600" cy="919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45" idx="2"/>
            <a:endCxn id="672" idx="0"/>
          </p:cNvCxnSpPr>
          <p:nvPr/>
        </p:nvCxnSpPr>
        <p:spPr>
          <a:xfrm>
            <a:off x="4964400" y="1747375"/>
            <a:ext cx="155400" cy="13768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3" name="Rectangle 672"/>
          <p:cNvSpPr/>
          <p:nvPr/>
        </p:nvSpPr>
        <p:spPr>
          <a:xfrm>
            <a:off x="6907800" y="5572800"/>
            <a:ext cx="216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(Word Group)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674" name="Group 673"/>
          <p:cNvGrpSpPr>
            <a:grpSpLocks noChangeAspect="1"/>
          </p:cNvGrpSpPr>
          <p:nvPr/>
        </p:nvGrpSpPr>
        <p:grpSpPr>
          <a:xfrm>
            <a:off x="6041400" y="4793400"/>
            <a:ext cx="900000" cy="900000"/>
            <a:chOff x="3524400" y="668042"/>
            <a:chExt cx="1800000" cy="1800000"/>
          </a:xfrm>
        </p:grpSpPr>
        <p:sp>
          <p:nvSpPr>
            <p:cNvPr id="675" name="Rectangle 674"/>
            <p:cNvSpPr/>
            <p:nvPr/>
          </p:nvSpPr>
          <p:spPr>
            <a:xfrm>
              <a:off x="4244400" y="1387375"/>
              <a:ext cx="360000" cy="36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3704400" y="8460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4244400" y="84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4784400" y="84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3704400" y="1388042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3704400" y="192677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4784400" y="138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4244400" y="19368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4784400" y="19368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3524400" y="668042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85" name="Rectangle 684"/>
          <p:cNvSpPr/>
          <p:nvPr/>
        </p:nvSpPr>
        <p:spPr>
          <a:xfrm>
            <a:off x="3164400" y="142725"/>
            <a:ext cx="25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Visual Phrase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C5C3-4296-404F-82A4-E16115A782D9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7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autoRev="1" fill="remove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autoRev="1" fill="remove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5" dur="500" autoRev="1" fill="remove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autoRev="1" fill="remove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27466 0.00486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00"/>
                            </p:stCondLst>
                            <p:childTnLst>
                              <p:par>
                                <p:cTn id="3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autoRev="1" fill="remove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autoRev="1" fill="remove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9" dur="500" autoRev="1" fill="remove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autoRev="1" fill="remove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autoRev="1" fill="remove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autoRev="1" fill="remove"/>
                                        <p:tgtEl>
                                          <p:spTgt spid="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4" dur="500" autoRev="1" fill="remove"/>
                                        <p:tgtEl>
                                          <p:spTgt spid="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autoRev="1" fill="remove"/>
                                        <p:tgtEl>
                                          <p:spTgt spid="5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autoRev="1" fill="remove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autoRev="1" fill="remove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9" dur="500" autoRev="1" fill="remove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autoRev="1" fill="remove"/>
                                        <p:tgtEl>
                                          <p:spTgt spid="5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autoRev="1" fill="remove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autoRev="1" fill="remove"/>
                                        <p:tgtEl>
                                          <p:spTgt spid="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4" dur="500" autoRev="1" fill="remove"/>
                                        <p:tgtEl>
                                          <p:spTgt spid="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autoRev="1" fill="remove"/>
                                        <p:tgtEl>
                                          <p:spTgt spid="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autoRev="1" fill="remove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48" dur="500" autoRev="1" fill="remove"/>
                                        <p:tgtEl>
                                          <p:spTgt spid="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9" dur="500" autoRev="1" fill="remove"/>
                                        <p:tgtEl>
                                          <p:spTgt spid="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autoRev="1" fill="remove"/>
                                        <p:tgtEl>
                                          <p:spTgt spid="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autoRev="1" fill="remove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autoRev="1" fill="remove"/>
                                        <p:tgtEl>
                                          <p:spTgt spid="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4" dur="500" autoRev="1" fill="remove"/>
                                        <p:tgtEl>
                                          <p:spTgt spid="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autoRev="1" fill="remove"/>
                                        <p:tgtEl>
                                          <p:spTgt spid="5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autoRev="1" fill="remove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autoRev="1" fill="remove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9" dur="500" autoRev="1" fill="remove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autoRev="1" fill="remove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autoRev="1" fill="remove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autoRev="1" fill="remove"/>
                                        <p:tgtEl>
                                          <p:spTgt spid="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4" dur="500" autoRev="1" fill="remove"/>
                                        <p:tgtEl>
                                          <p:spTgt spid="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autoRev="1" fill="remove"/>
                                        <p:tgtEl>
                                          <p:spTgt spid="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500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500"/>
                            </p:stCondLst>
                            <p:childTnLst>
                              <p:par>
                                <p:cTn id="3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75283E-7 L -0.27466 0.00463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500"/>
                            </p:stCondLst>
                            <p:childTnLst>
                              <p:par>
                                <p:cTn id="3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2" dur="500" fill="hold"/>
                                        <p:tgtEl>
                                          <p:spTgt spid="6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000"/>
                            </p:stCondLst>
                            <p:childTnLst>
                              <p:par>
                                <p:cTn id="4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1" grpId="0" animBg="1"/>
      <p:bldP spid="372" grpId="0" animBg="1"/>
      <p:bldP spid="373" grpId="0" animBg="1"/>
      <p:bldP spid="374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1" grpId="1" animBg="1"/>
      <p:bldP spid="562" grpId="0" animBg="1"/>
      <p:bldP spid="562" grpId="1" animBg="1"/>
      <p:bldP spid="563" grpId="0" animBg="1"/>
      <p:bldP spid="563" grpId="1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69" grpId="1" animBg="1"/>
      <p:bldP spid="570" grpId="0" animBg="1"/>
      <p:bldP spid="570" grpId="1" animBg="1"/>
      <p:bldP spid="571" grpId="0" animBg="1"/>
      <p:bldP spid="571" grpId="1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7" grpId="1" animBg="1"/>
      <p:bldP spid="578" grpId="0" animBg="1"/>
      <p:bldP spid="578" grpId="1" animBg="1"/>
      <p:bldP spid="579" grpId="0" animBg="1"/>
      <p:bldP spid="579" grpId="1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9" grpId="0" animBg="1"/>
      <p:bldP spid="629" grpId="1" animBg="1"/>
      <p:bldP spid="629" grpId="2" animBg="1"/>
      <p:bldP spid="630" grpId="0" animBg="1"/>
      <p:bldP spid="2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71" grpId="0" animBg="1"/>
      <p:bldP spid="672" grpId="0" animBg="1"/>
      <p:bldP spid="673" grpId="0" animBg="1"/>
      <p:bldP spid="6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000" y="1295333"/>
            <a:ext cx="360000" cy="36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756000" y="7539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296000" y="75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836000" y="75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756000" y="12960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756000" y="1834736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836000" y="129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296000" y="18447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836000" y="18447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576000" y="576000"/>
            <a:ext cx="1800000" cy="18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2880000" y="252000"/>
            <a:ext cx="900000" cy="900000"/>
            <a:chOff x="2880000" y="252000"/>
            <a:chExt cx="900000" cy="900000"/>
          </a:xfrm>
        </p:grpSpPr>
        <p:sp>
          <p:nvSpPr>
            <p:cNvPr id="16" name="Rectangle 15"/>
            <p:cNvSpPr/>
            <p:nvPr/>
          </p:nvSpPr>
          <p:spPr>
            <a:xfrm>
              <a:off x="3240000" y="611667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0000" y="340979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80000" y="252000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50000" y="1656000"/>
            <a:ext cx="5040000" cy="1224000"/>
            <a:chOff x="3646800" y="1206960"/>
            <a:chExt cx="5040000" cy="1224000"/>
          </a:xfrm>
        </p:grpSpPr>
        <p:sp>
          <p:nvSpPr>
            <p:cNvPr id="83" name="Rectangle 82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490000" y="2376000"/>
            <a:ext cx="360000" cy="36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4" name="Rectangle 133"/>
          <p:cNvSpPr/>
          <p:nvPr/>
        </p:nvSpPr>
        <p:spPr>
          <a:xfrm>
            <a:off x="3240000" y="611667"/>
            <a:ext cx="180000" cy="18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5" name="Rectangle 134"/>
          <p:cNvSpPr/>
          <p:nvPr/>
        </p:nvSpPr>
        <p:spPr>
          <a:xfrm>
            <a:off x="2970000" y="340979"/>
            <a:ext cx="180000" cy="18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3150000" y="4896000"/>
            <a:ext cx="5040000" cy="1152000"/>
            <a:chOff x="3646800" y="1282800"/>
            <a:chExt cx="5040000" cy="1152000"/>
          </a:xfrm>
        </p:grpSpPr>
        <p:sp>
          <p:nvSpPr>
            <p:cNvPr id="161" name="Rectangle 160"/>
            <p:cNvSpPr/>
            <p:nvPr/>
          </p:nvSpPr>
          <p:spPr>
            <a:xfrm>
              <a:off x="3646800" y="22908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936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224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512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800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088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376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664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952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240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528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816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104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392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680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968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256240" y="22908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798800" y="2002800"/>
              <a:ext cx="144000" cy="28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374800" y="1642800"/>
              <a:ext cx="144000" cy="64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816240" y="1282800"/>
              <a:ext cx="144000" cy="100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104240" y="2218800"/>
              <a:ext cx="144000" cy="7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392240" y="1786800"/>
              <a:ext cx="144000" cy="50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5490000" y="55392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3" name="Rectangle 182"/>
          <p:cNvSpPr/>
          <p:nvPr/>
        </p:nvSpPr>
        <p:spPr>
          <a:xfrm>
            <a:off x="3439440" y="2304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4" name="Rectangle 183"/>
          <p:cNvSpPr/>
          <p:nvPr/>
        </p:nvSpPr>
        <p:spPr>
          <a:xfrm>
            <a:off x="3727440" y="251904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5" name="Rectangle 184"/>
          <p:cNvSpPr/>
          <p:nvPr/>
        </p:nvSpPr>
        <p:spPr>
          <a:xfrm>
            <a:off x="4303440" y="201504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6" name="Rectangle 185"/>
          <p:cNvSpPr/>
          <p:nvPr/>
        </p:nvSpPr>
        <p:spPr>
          <a:xfrm>
            <a:off x="6031440" y="2664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7" name="Rectangle 186"/>
          <p:cNvSpPr/>
          <p:nvPr/>
        </p:nvSpPr>
        <p:spPr>
          <a:xfrm>
            <a:off x="6319440" y="1656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8" name="Rectangle 187"/>
          <p:cNvSpPr/>
          <p:nvPr/>
        </p:nvSpPr>
        <p:spPr>
          <a:xfrm>
            <a:off x="3439440" y="5472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9" name="Rectangle 188"/>
          <p:cNvSpPr/>
          <p:nvPr/>
        </p:nvSpPr>
        <p:spPr>
          <a:xfrm>
            <a:off x="3727440" y="568800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0" name="Rectangle 189"/>
          <p:cNvSpPr/>
          <p:nvPr/>
        </p:nvSpPr>
        <p:spPr>
          <a:xfrm>
            <a:off x="4303440" y="489600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1" name="Rectangle 190"/>
          <p:cNvSpPr/>
          <p:nvPr/>
        </p:nvSpPr>
        <p:spPr>
          <a:xfrm>
            <a:off x="6030000" y="5832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2" name="Rectangle 191"/>
          <p:cNvSpPr/>
          <p:nvPr/>
        </p:nvSpPr>
        <p:spPr>
          <a:xfrm>
            <a:off x="6319440" y="3816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1" name="Group 220"/>
          <p:cNvGrpSpPr/>
          <p:nvPr/>
        </p:nvGrpSpPr>
        <p:grpSpPr>
          <a:xfrm>
            <a:off x="3150000" y="3816000"/>
            <a:ext cx="5040000" cy="2232000"/>
            <a:chOff x="72000" y="2160000"/>
            <a:chExt cx="5040000" cy="2232000"/>
          </a:xfrm>
        </p:grpSpPr>
        <p:sp>
          <p:nvSpPr>
            <p:cNvPr id="222" name="Rectangle 221"/>
            <p:cNvSpPr/>
            <p:nvPr/>
          </p:nvSpPr>
          <p:spPr>
            <a:xfrm>
              <a:off x="72000" y="4248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6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49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937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225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513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80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089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2377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2665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2953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24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529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817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4105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4393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68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224000" y="3240000"/>
              <a:ext cx="144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800000" y="3600000"/>
              <a:ext cx="144000" cy="6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241440" y="2160000"/>
              <a:ext cx="144000" cy="20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529440" y="4176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817440" y="3744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61440" y="3816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649440" y="4032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2953440" y="4176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7" name="Group 246"/>
          <p:cNvGrpSpPr>
            <a:grpSpLocks noChangeAspect="1"/>
          </p:cNvGrpSpPr>
          <p:nvPr/>
        </p:nvGrpSpPr>
        <p:grpSpPr>
          <a:xfrm>
            <a:off x="216000" y="3780000"/>
            <a:ext cx="2520000" cy="1116000"/>
            <a:chOff x="72000" y="2160000"/>
            <a:chExt cx="5040000" cy="2232000"/>
          </a:xfrm>
        </p:grpSpPr>
        <p:sp>
          <p:nvSpPr>
            <p:cNvPr id="248" name="Rectangle 247"/>
            <p:cNvSpPr/>
            <p:nvPr/>
          </p:nvSpPr>
          <p:spPr>
            <a:xfrm>
              <a:off x="72000" y="4248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6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49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937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225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513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180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089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377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2665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2953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24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529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817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105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393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68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224000" y="3240000"/>
              <a:ext cx="144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800000" y="3600000"/>
              <a:ext cx="144000" cy="6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241440" y="2160000"/>
              <a:ext cx="144000" cy="20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529440" y="4176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817440" y="3744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61440" y="3816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649440" y="4032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953440" y="4176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sp>
        <p:nvSpPr>
          <p:cNvPr id="274" name="Rectangle 273"/>
          <p:cNvSpPr/>
          <p:nvPr/>
        </p:nvSpPr>
        <p:spPr>
          <a:xfrm>
            <a:off x="36000" y="504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Phrase Vector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36000" y="558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for 1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st</a:t>
            </a:r>
            <a:r>
              <a:rPr lang="en-US" altLang="zh-CN" sz="2400" dirty="0" smtClean="0">
                <a:solidFill>
                  <a:schemeClr val="tx1"/>
                </a:solidFill>
              </a:rPr>
              <a:t> Word Pair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3524400" y="668042"/>
            <a:ext cx="1800000" cy="1800000"/>
            <a:chOff x="3524400" y="668042"/>
            <a:chExt cx="1800000" cy="1800000"/>
          </a:xfrm>
        </p:grpSpPr>
        <p:sp>
          <p:nvSpPr>
            <p:cNvPr id="277" name="Rectangle 276"/>
            <p:cNvSpPr/>
            <p:nvPr/>
          </p:nvSpPr>
          <p:spPr>
            <a:xfrm>
              <a:off x="4244400" y="1387375"/>
              <a:ext cx="360000" cy="36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704400" y="8460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244400" y="84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784400" y="84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704400" y="1388042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704400" y="192677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784400" y="138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244400" y="19368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784400" y="19368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3524400" y="668042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87" name="Rectangle 286"/>
          <p:cNvSpPr/>
          <p:nvPr/>
        </p:nvSpPr>
        <p:spPr>
          <a:xfrm>
            <a:off x="1080000" y="2700000"/>
            <a:ext cx="180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Central Word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180000" y="3060000"/>
            <a:ext cx="180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Side Word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90" name="Straight Connector 289"/>
          <p:cNvCxnSpPr>
            <a:stCxn id="5" idx="2"/>
            <a:endCxn id="287" idx="0"/>
          </p:cNvCxnSpPr>
          <p:nvPr/>
        </p:nvCxnSpPr>
        <p:spPr>
          <a:xfrm>
            <a:off x="1476000" y="1655333"/>
            <a:ext cx="504000" cy="104466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6" idx="2"/>
            <a:endCxn id="288" idx="0"/>
          </p:cNvCxnSpPr>
          <p:nvPr/>
        </p:nvCxnSpPr>
        <p:spPr>
          <a:xfrm>
            <a:off x="936000" y="1113958"/>
            <a:ext cx="144000" cy="194604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8F0-96A9-435E-823D-940F2EB491B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2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26094 0.275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1377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8212 0.770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007 0.4659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28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0122 0.4613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05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0486 0.4203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101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00069 0.4620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10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104 0.324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2.96296E-6 L -0.46164 -0.0858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430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05" grpId="0" animBg="1"/>
      <p:bldP spid="105" grpId="1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29" grpId="0" animBg="1"/>
      <p:bldP spid="129" grpId="1" animBg="1"/>
      <p:bldP spid="183" grpId="0" animBg="1"/>
      <p:bldP spid="183" grpId="1" animBg="1"/>
      <p:bldP spid="183" grpId="2" animBg="1"/>
      <p:bldP spid="184" grpId="0" animBg="1"/>
      <p:bldP spid="184" grpId="1" animBg="1"/>
      <p:bldP spid="184" grpId="2" animBg="1"/>
      <p:bldP spid="185" grpId="0" animBg="1"/>
      <p:bldP spid="185" grpId="1" animBg="1"/>
      <p:bldP spid="185" grpId="2" animBg="1"/>
      <p:bldP spid="186" grpId="0" animBg="1"/>
      <p:bldP spid="186" grpId="1" animBg="1"/>
      <p:bldP spid="186" grpId="2" animBg="1"/>
      <p:bldP spid="187" grpId="0" animBg="1"/>
      <p:bldP spid="187" grpId="1" animBg="1"/>
      <p:bldP spid="187" grpId="2" animBg="1"/>
      <p:bldP spid="188" grpId="0" animBg="1"/>
      <p:bldP spid="189" grpId="0" animBg="1"/>
      <p:bldP spid="190" grpId="0" animBg="1"/>
      <p:bldP spid="191" grpId="0" animBg="1"/>
      <p:bldP spid="192" grpId="0" animBg="1"/>
      <p:bldP spid="274" grpId="0" animBg="1"/>
      <p:bldP spid="275" grpId="0" animBg="1"/>
      <p:bldP spid="287" grpId="0" animBg="1"/>
      <p:bldP spid="2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000" y="1295333"/>
            <a:ext cx="360000" cy="36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756000" y="7539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296000" y="75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836000" y="75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756000" y="12960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756000" y="1834736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836000" y="129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296000" y="18447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836000" y="18447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576000" y="576000"/>
            <a:ext cx="1800000" cy="18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2880000" y="252000"/>
            <a:ext cx="900000" cy="900000"/>
            <a:chOff x="2880000" y="252000"/>
            <a:chExt cx="900000" cy="900000"/>
          </a:xfrm>
        </p:grpSpPr>
        <p:sp>
          <p:nvSpPr>
            <p:cNvPr id="16" name="Rectangle 15"/>
            <p:cNvSpPr/>
            <p:nvPr/>
          </p:nvSpPr>
          <p:spPr>
            <a:xfrm>
              <a:off x="3240000" y="611667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0000" y="340979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80000" y="252000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140000" y="252000"/>
            <a:ext cx="900000" cy="900000"/>
            <a:chOff x="4140000" y="252000"/>
            <a:chExt cx="900000" cy="900000"/>
          </a:xfrm>
        </p:grpSpPr>
        <p:sp>
          <p:nvSpPr>
            <p:cNvPr id="27" name="Rectangle 26"/>
            <p:cNvSpPr/>
            <p:nvPr/>
          </p:nvSpPr>
          <p:spPr>
            <a:xfrm>
              <a:off x="4500000" y="611667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00000" y="341667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140000" y="252000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50000" y="1656000"/>
            <a:ext cx="5040000" cy="1224000"/>
            <a:chOff x="3646800" y="1206960"/>
            <a:chExt cx="5040000" cy="1224000"/>
          </a:xfrm>
        </p:grpSpPr>
        <p:sp>
          <p:nvSpPr>
            <p:cNvPr id="83" name="Rectangle 82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490000" y="2376000"/>
            <a:ext cx="360000" cy="36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9" name="Rectangle 128"/>
          <p:cNvSpPr/>
          <p:nvPr/>
        </p:nvSpPr>
        <p:spPr>
          <a:xfrm>
            <a:off x="5490000" y="55392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3" name="Rectangle 182"/>
          <p:cNvSpPr/>
          <p:nvPr/>
        </p:nvSpPr>
        <p:spPr>
          <a:xfrm>
            <a:off x="3439440" y="2304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4" name="Rectangle 183"/>
          <p:cNvSpPr/>
          <p:nvPr/>
        </p:nvSpPr>
        <p:spPr>
          <a:xfrm>
            <a:off x="3727440" y="251904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5" name="Rectangle 184"/>
          <p:cNvSpPr/>
          <p:nvPr/>
        </p:nvSpPr>
        <p:spPr>
          <a:xfrm>
            <a:off x="4303440" y="201504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6" name="Rectangle 185"/>
          <p:cNvSpPr/>
          <p:nvPr/>
        </p:nvSpPr>
        <p:spPr>
          <a:xfrm>
            <a:off x="6031440" y="2664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7" name="Rectangle 186"/>
          <p:cNvSpPr/>
          <p:nvPr/>
        </p:nvSpPr>
        <p:spPr>
          <a:xfrm>
            <a:off x="6319440" y="1656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8" name="Rectangle 187"/>
          <p:cNvSpPr/>
          <p:nvPr/>
        </p:nvSpPr>
        <p:spPr>
          <a:xfrm>
            <a:off x="3439440" y="5472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9" name="Rectangle 188"/>
          <p:cNvSpPr/>
          <p:nvPr/>
        </p:nvSpPr>
        <p:spPr>
          <a:xfrm>
            <a:off x="3727440" y="568800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0" name="Rectangle 189"/>
          <p:cNvSpPr/>
          <p:nvPr/>
        </p:nvSpPr>
        <p:spPr>
          <a:xfrm>
            <a:off x="4303440" y="518400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1" name="Rectangle 190"/>
          <p:cNvSpPr/>
          <p:nvPr/>
        </p:nvSpPr>
        <p:spPr>
          <a:xfrm>
            <a:off x="6030000" y="5832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6319440" y="4824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4" name="Rectangle 273"/>
          <p:cNvSpPr/>
          <p:nvPr/>
        </p:nvSpPr>
        <p:spPr>
          <a:xfrm>
            <a:off x="36000" y="504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Phrase Vector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36000" y="558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for 2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nd</a:t>
            </a:r>
            <a:r>
              <a:rPr lang="en-US" altLang="zh-CN" sz="2400" dirty="0" smtClean="0">
                <a:solidFill>
                  <a:schemeClr val="tx1"/>
                </a:solidFill>
              </a:rPr>
              <a:t> Word Pair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500000" y="611667"/>
            <a:ext cx="180000" cy="18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3" name="Rectangle 142"/>
          <p:cNvSpPr/>
          <p:nvPr/>
        </p:nvSpPr>
        <p:spPr>
          <a:xfrm>
            <a:off x="4500000" y="341667"/>
            <a:ext cx="180000" cy="18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3150000" y="4536000"/>
            <a:ext cx="5040000" cy="1511760"/>
            <a:chOff x="3646800" y="919200"/>
            <a:chExt cx="5040000" cy="1511760"/>
          </a:xfrm>
        </p:grpSpPr>
        <p:sp>
          <p:nvSpPr>
            <p:cNvPr id="145" name="Rectangle 144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376000" y="919200"/>
              <a:ext cx="144000" cy="136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664240" y="1423200"/>
              <a:ext cx="144000" cy="86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952240" y="2215200"/>
              <a:ext cx="144000" cy="7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680240" y="2143200"/>
              <a:ext cx="144000" cy="14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7392000" y="2215200"/>
              <a:ext cx="144000" cy="7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3150000" y="4536000"/>
            <a:ext cx="5040000" cy="1512000"/>
            <a:chOff x="3150000" y="4536000"/>
            <a:chExt cx="5040000" cy="1512000"/>
          </a:xfrm>
        </p:grpSpPr>
        <p:sp>
          <p:nvSpPr>
            <p:cNvPr id="385" name="Rectangle 384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30200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78000" y="4536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319440" y="482400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89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7183440" y="57600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5167440" y="50400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545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12" name="Group 411"/>
          <p:cNvGrpSpPr>
            <a:grpSpLocks noChangeAspect="1"/>
          </p:cNvGrpSpPr>
          <p:nvPr/>
        </p:nvGrpSpPr>
        <p:grpSpPr>
          <a:xfrm>
            <a:off x="216000" y="4140000"/>
            <a:ext cx="2520000" cy="756000"/>
            <a:chOff x="3150000" y="4536000"/>
            <a:chExt cx="5040000" cy="1512000"/>
          </a:xfrm>
        </p:grpSpPr>
        <p:sp>
          <p:nvSpPr>
            <p:cNvPr id="413" name="Rectangle 412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430200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878000" y="4536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6319440" y="482400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689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7183440" y="57600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167440" y="50400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545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sp>
        <p:nvSpPr>
          <p:cNvPr id="440" name="Rectangle 439"/>
          <p:cNvSpPr/>
          <p:nvPr/>
        </p:nvSpPr>
        <p:spPr>
          <a:xfrm>
            <a:off x="1080000" y="2700000"/>
            <a:ext cx="180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Central Word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180000" y="3060000"/>
            <a:ext cx="180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Side Word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42" name="Straight Connector 441"/>
          <p:cNvCxnSpPr>
            <a:stCxn id="5" idx="2"/>
            <a:endCxn id="440" idx="0"/>
          </p:cNvCxnSpPr>
          <p:nvPr/>
        </p:nvCxnSpPr>
        <p:spPr>
          <a:xfrm>
            <a:off x="1476000" y="1655333"/>
            <a:ext cx="504000" cy="104466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>
            <a:stCxn id="7" idx="2"/>
            <a:endCxn id="441" idx="0"/>
          </p:cNvCxnSpPr>
          <p:nvPr/>
        </p:nvCxnSpPr>
        <p:spPr>
          <a:xfrm flipH="1">
            <a:off x="1080000" y="1115333"/>
            <a:ext cx="396000" cy="194466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B7F0-DFD0-43D5-9662-C88384041FA4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3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11476 0.314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574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1476 0.731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007 0.454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27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0122 0.46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0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00347 0.4648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324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00069 0.4620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10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104 0.4798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2.22222E-6 L -0.46164 -0.1159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581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5" grpId="0" animBg="1"/>
      <p:bldP spid="105" grpId="1" animBg="1"/>
      <p:bldP spid="129" grpId="0" animBg="1"/>
      <p:bldP spid="129" grpId="1" animBg="1"/>
      <p:bldP spid="183" grpId="0" animBg="1"/>
      <p:bldP spid="183" grpId="1" animBg="1"/>
      <p:bldP spid="183" grpId="2" animBg="1"/>
      <p:bldP spid="184" grpId="0" animBg="1"/>
      <p:bldP spid="184" grpId="1" animBg="1"/>
      <p:bldP spid="184" grpId="2" animBg="1"/>
      <p:bldP spid="185" grpId="0" animBg="1"/>
      <p:bldP spid="185" grpId="1" animBg="1"/>
      <p:bldP spid="185" grpId="2" animBg="1"/>
      <p:bldP spid="186" grpId="0" animBg="1"/>
      <p:bldP spid="186" grpId="1" animBg="1"/>
      <p:bldP spid="186" grpId="2" animBg="1"/>
      <p:bldP spid="187" grpId="0" animBg="1"/>
      <p:bldP spid="187" grpId="1" animBg="1"/>
      <p:bldP spid="187" grpId="2" animBg="1"/>
      <p:bldP spid="188" grpId="0" animBg="1"/>
      <p:bldP spid="189" grpId="0" animBg="1"/>
      <p:bldP spid="190" grpId="0" animBg="1"/>
      <p:bldP spid="191" grpId="0" animBg="1"/>
      <p:bldP spid="192" grpId="0" animBg="1"/>
      <p:bldP spid="274" grpId="0" animBg="1"/>
      <p:bldP spid="275" grpId="0" animBg="1"/>
      <p:bldP spid="142" grpId="0" animBg="1"/>
      <p:bldP spid="142" grpId="1" animBg="1"/>
      <p:bldP spid="142" grpId="2" animBg="1"/>
      <p:bldP spid="143" grpId="0" animBg="1"/>
      <p:bldP spid="143" grpId="1" animBg="1"/>
      <p:bldP spid="143" grpId="2" animBg="1"/>
      <p:bldP spid="440" grpId="0" animBg="1"/>
      <p:bldP spid="4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000" y="1295333"/>
            <a:ext cx="360000" cy="36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756000" y="7539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296000" y="75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836000" y="75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756000" y="12960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756000" y="1834736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836000" y="129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296000" y="18447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836000" y="18447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576000" y="576000"/>
            <a:ext cx="1800000" cy="18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2880000" y="252000"/>
            <a:ext cx="900000" cy="900000"/>
            <a:chOff x="2880000" y="252000"/>
            <a:chExt cx="900000" cy="900000"/>
          </a:xfrm>
        </p:grpSpPr>
        <p:sp>
          <p:nvSpPr>
            <p:cNvPr id="16" name="Rectangle 15"/>
            <p:cNvSpPr/>
            <p:nvPr/>
          </p:nvSpPr>
          <p:spPr>
            <a:xfrm>
              <a:off x="3240000" y="611667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0000" y="340979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80000" y="252000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140000" y="252000"/>
            <a:ext cx="900000" cy="900000"/>
            <a:chOff x="4140000" y="252000"/>
            <a:chExt cx="900000" cy="900000"/>
          </a:xfrm>
        </p:grpSpPr>
        <p:sp>
          <p:nvSpPr>
            <p:cNvPr id="27" name="Rectangle 26"/>
            <p:cNvSpPr/>
            <p:nvPr/>
          </p:nvSpPr>
          <p:spPr>
            <a:xfrm>
              <a:off x="4500000" y="611667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00000" y="341667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140000" y="252000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400000" y="251667"/>
            <a:ext cx="900000" cy="900000"/>
            <a:chOff x="5400000" y="251667"/>
            <a:chExt cx="900000" cy="900000"/>
          </a:xfrm>
        </p:grpSpPr>
        <p:sp>
          <p:nvSpPr>
            <p:cNvPr id="72" name="Rectangle 71"/>
            <p:cNvSpPr/>
            <p:nvPr/>
          </p:nvSpPr>
          <p:spPr>
            <a:xfrm>
              <a:off x="5760000" y="611334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30000" y="341334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400000" y="251667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50000" y="1656000"/>
            <a:ext cx="5040000" cy="1224000"/>
            <a:chOff x="3646800" y="1206960"/>
            <a:chExt cx="5040000" cy="1224000"/>
          </a:xfrm>
        </p:grpSpPr>
        <p:sp>
          <p:nvSpPr>
            <p:cNvPr id="83" name="Rectangle 82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490000" y="2376000"/>
            <a:ext cx="360000" cy="36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9" name="Rectangle 128"/>
          <p:cNvSpPr/>
          <p:nvPr/>
        </p:nvSpPr>
        <p:spPr>
          <a:xfrm>
            <a:off x="5490000" y="55392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3" name="Rectangle 182"/>
          <p:cNvSpPr/>
          <p:nvPr/>
        </p:nvSpPr>
        <p:spPr>
          <a:xfrm>
            <a:off x="3439440" y="2304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4" name="Rectangle 183"/>
          <p:cNvSpPr/>
          <p:nvPr/>
        </p:nvSpPr>
        <p:spPr>
          <a:xfrm>
            <a:off x="3727440" y="251904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5" name="Rectangle 184"/>
          <p:cNvSpPr/>
          <p:nvPr/>
        </p:nvSpPr>
        <p:spPr>
          <a:xfrm>
            <a:off x="4303440" y="201504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6" name="Rectangle 185"/>
          <p:cNvSpPr/>
          <p:nvPr/>
        </p:nvSpPr>
        <p:spPr>
          <a:xfrm>
            <a:off x="6031440" y="2664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7" name="Rectangle 186"/>
          <p:cNvSpPr/>
          <p:nvPr/>
        </p:nvSpPr>
        <p:spPr>
          <a:xfrm>
            <a:off x="6319440" y="1656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8" name="Rectangle 187"/>
          <p:cNvSpPr/>
          <p:nvPr/>
        </p:nvSpPr>
        <p:spPr>
          <a:xfrm>
            <a:off x="3439440" y="5472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9" name="Rectangle 188"/>
          <p:cNvSpPr/>
          <p:nvPr/>
        </p:nvSpPr>
        <p:spPr>
          <a:xfrm>
            <a:off x="3727440" y="568800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0" name="Rectangle 189"/>
          <p:cNvSpPr/>
          <p:nvPr/>
        </p:nvSpPr>
        <p:spPr>
          <a:xfrm>
            <a:off x="4303440" y="468000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1" name="Rectangle 190"/>
          <p:cNvSpPr/>
          <p:nvPr/>
        </p:nvSpPr>
        <p:spPr>
          <a:xfrm>
            <a:off x="6030000" y="5832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2" name="Rectangle 191"/>
          <p:cNvSpPr/>
          <p:nvPr/>
        </p:nvSpPr>
        <p:spPr>
          <a:xfrm>
            <a:off x="6319440" y="4536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4" name="Rectangle 273"/>
          <p:cNvSpPr/>
          <p:nvPr/>
        </p:nvSpPr>
        <p:spPr>
          <a:xfrm>
            <a:off x="36000" y="504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Phrase Vector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36000" y="558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for 3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rd</a:t>
            </a:r>
            <a:r>
              <a:rPr lang="en-US" altLang="zh-CN" sz="2400" dirty="0" smtClean="0">
                <a:solidFill>
                  <a:schemeClr val="tx1"/>
                </a:solidFill>
              </a:rPr>
              <a:t> Word Pair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80000" y="2700000"/>
            <a:ext cx="180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Central Word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080000" y="3060000"/>
            <a:ext cx="180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Side Word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44" name="Straight Connector 143"/>
          <p:cNvCxnSpPr>
            <a:stCxn id="5" idx="2"/>
            <a:endCxn id="142" idx="0"/>
          </p:cNvCxnSpPr>
          <p:nvPr/>
        </p:nvCxnSpPr>
        <p:spPr>
          <a:xfrm flipH="1">
            <a:off x="1080000" y="1655333"/>
            <a:ext cx="396000" cy="104466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8" idx="2"/>
            <a:endCxn id="143" idx="0"/>
          </p:cNvCxnSpPr>
          <p:nvPr/>
        </p:nvCxnSpPr>
        <p:spPr>
          <a:xfrm flipH="1">
            <a:off x="1980000" y="1115333"/>
            <a:ext cx="36000" cy="194466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5760000" y="612000"/>
            <a:ext cx="180000" cy="18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0" name="Rectangle 149"/>
          <p:cNvSpPr/>
          <p:nvPr/>
        </p:nvSpPr>
        <p:spPr>
          <a:xfrm>
            <a:off x="6030000" y="342000"/>
            <a:ext cx="180000" cy="18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3150000" y="5112000"/>
            <a:ext cx="5040000" cy="936000"/>
            <a:chOff x="3150000" y="5112000"/>
            <a:chExt cx="5040000" cy="936000"/>
          </a:xfrm>
        </p:grpSpPr>
        <p:sp>
          <p:nvSpPr>
            <p:cNvPr id="152" name="Rectangle 151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319440" y="5616000"/>
              <a:ext cx="144000" cy="28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607440" y="5184000"/>
              <a:ext cx="144000" cy="72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895440" y="5112000"/>
              <a:ext cx="144000" cy="79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303440" y="5400000"/>
              <a:ext cx="144000" cy="50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471440" y="5688000"/>
              <a:ext cx="144000" cy="21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150000" y="4536000"/>
            <a:ext cx="5040000" cy="1512000"/>
            <a:chOff x="3150000" y="4536000"/>
            <a:chExt cx="5040000" cy="1512000"/>
          </a:xfrm>
        </p:grpSpPr>
        <p:sp>
          <p:nvSpPr>
            <p:cNvPr id="208" name="Rectangle 207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303440" y="4680000"/>
              <a:ext cx="144000" cy="122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6319440" y="4536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6895440" y="51120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7471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660744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7" name="Group 286"/>
          <p:cNvGrpSpPr>
            <a:grpSpLocks noChangeAspect="1"/>
          </p:cNvGrpSpPr>
          <p:nvPr/>
        </p:nvGrpSpPr>
        <p:grpSpPr>
          <a:xfrm>
            <a:off x="216000" y="4140000"/>
            <a:ext cx="2520000" cy="756000"/>
            <a:chOff x="3150000" y="4536000"/>
            <a:chExt cx="5040000" cy="1512000"/>
          </a:xfrm>
        </p:grpSpPr>
        <p:sp>
          <p:nvSpPr>
            <p:cNvPr id="288" name="Rectangle 287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303440" y="4680000"/>
              <a:ext cx="144000" cy="122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319440" y="4536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895440" y="51120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7471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660744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01-C05D-4009-BF87-C6638C6A3292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1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02309 0.275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137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526 0.7703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007 0.4659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28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0122 0.46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0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00347 0.398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990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00069 0.4620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10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104 0.424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2.22222E-6 L -0.46164 -0.1159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581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20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5" grpId="0" animBg="1"/>
      <p:bldP spid="105" grpId="1" animBg="1"/>
      <p:bldP spid="129" grpId="0" animBg="1"/>
      <p:bldP spid="129" grpId="1" animBg="1"/>
      <p:bldP spid="183" grpId="0" animBg="1"/>
      <p:bldP spid="183" grpId="1" animBg="1"/>
      <p:bldP spid="183" grpId="2" animBg="1"/>
      <p:bldP spid="184" grpId="0" animBg="1"/>
      <p:bldP spid="184" grpId="1" animBg="1"/>
      <p:bldP spid="184" grpId="2" animBg="1"/>
      <p:bldP spid="185" grpId="0" animBg="1"/>
      <p:bldP spid="185" grpId="1" animBg="1"/>
      <p:bldP spid="185" grpId="2" animBg="1"/>
      <p:bldP spid="186" grpId="0" animBg="1"/>
      <p:bldP spid="186" grpId="1" animBg="1"/>
      <p:bldP spid="186" grpId="2" animBg="1"/>
      <p:bldP spid="187" grpId="0" animBg="1"/>
      <p:bldP spid="187" grpId="1" animBg="1"/>
      <p:bldP spid="187" grpId="2" animBg="1"/>
      <p:bldP spid="188" grpId="0" animBg="1"/>
      <p:bldP spid="189" grpId="0" animBg="1"/>
      <p:bldP spid="190" grpId="0" animBg="1"/>
      <p:bldP spid="191" grpId="0" animBg="1"/>
      <p:bldP spid="192" grpId="0" animBg="1"/>
      <p:bldP spid="274" grpId="0" animBg="1"/>
      <p:bldP spid="275" grpId="0" animBg="1"/>
      <p:bldP spid="142" grpId="0" animBg="1"/>
      <p:bldP spid="143" grpId="0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6000" y="1295333"/>
            <a:ext cx="360000" cy="36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756000" y="7539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296000" y="75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1836000" y="75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756000" y="12960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756000" y="1834736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836000" y="1295333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296000" y="18447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836000" y="184475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576000" y="576000"/>
            <a:ext cx="1800000" cy="18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2880000" y="252000"/>
            <a:ext cx="900000" cy="900000"/>
            <a:chOff x="2880000" y="252000"/>
            <a:chExt cx="900000" cy="900000"/>
          </a:xfrm>
        </p:grpSpPr>
        <p:sp>
          <p:nvSpPr>
            <p:cNvPr id="16" name="Rectangle 15"/>
            <p:cNvSpPr/>
            <p:nvPr/>
          </p:nvSpPr>
          <p:spPr>
            <a:xfrm>
              <a:off x="3240000" y="611667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0000" y="340979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80000" y="252000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140000" y="252000"/>
            <a:ext cx="900000" cy="900000"/>
            <a:chOff x="4140000" y="252000"/>
            <a:chExt cx="900000" cy="900000"/>
          </a:xfrm>
        </p:grpSpPr>
        <p:sp>
          <p:nvSpPr>
            <p:cNvPr id="27" name="Rectangle 26"/>
            <p:cNvSpPr/>
            <p:nvPr/>
          </p:nvSpPr>
          <p:spPr>
            <a:xfrm>
              <a:off x="4500000" y="611667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00000" y="341667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140000" y="252000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400000" y="251667"/>
            <a:ext cx="900000" cy="900000"/>
            <a:chOff x="5400000" y="251667"/>
            <a:chExt cx="900000" cy="900000"/>
          </a:xfrm>
        </p:grpSpPr>
        <p:sp>
          <p:nvSpPr>
            <p:cNvPr id="72" name="Rectangle 71"/>
            <p:cNvSpPr/>
            <p:nvPr/>
          </p:nvSpPr>
          <p:spPr>
            <a:xfrm>
              <a:off x="5760000" y="611334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30000" y="341334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400000" y="251667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5" name="Oval 144"/>
          <p:cNvSpPr/>
          <p:nvPr/>
        </p:nvSpPr>
        <p:spPr>
          <a:xfrm>
            <a:off x="7200000" y="252000"/>
            <a:ext cx="900000" cy="9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……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2880000" y="1404000"/>
            <a:ext cx="900000" cy="900000"/>
            <a:chOff x="2880000" y="252000"/>
            <a:chExt cx="900000" cy="900000"/>
          </a:xfrm>
        </p:grpSpPr>
        <p:sp>
          <p:nvSpPr>
            <p:cNvPr id="147" name="Rectangle 146"/>
            <p:cNvSpPr/>
            <p:nvPr/>
          </p:nvSpPr>
          <p:spPr>
            <a:xfrm>
              <a:off x="3240000" y="611667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970000" y="340979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2880000" y="252000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960000" y="72000"/>
            <a:ext cx="5040000" cy="2232000"/>
            <a:chOff x="72000" y="2160000"/>
            <a:chExt cx="5040000" cy="2232000"/>
          </a:xfrm>
        </p:grpSpPr>
        <p:sp>
          <p:nvSpPr>
            <p:cNvPr id="151" name="Rectangle 150"/>
            <p:cNvSpPr/>
            <p:nvPr/>
          </p:nvSpPr>
          <p:spPr>
            <a:xfrm>
              <a:off x="72000" y="4248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6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49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937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225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513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80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089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377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665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953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24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529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817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105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93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681440" y="4248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224000" y="3240000"/>
              <a:ext cx="144000" cy="100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800000" y="3600000"/>
              <a:ext cx="144000" cy="64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241440" y="2160000"/>
              <a:ext cx="144000" cy="20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529440" y="4176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817440" y="3744000"/>
              <a:ext cx="144000" cy="50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61440" y="3816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49440" y="4032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953440" y="4176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3960000" y="2772000"/>
            <a:ext cx="5040000" cy="1512000"/>
            <a:chOff x="3150000" y="4536000"/>
            <a:chExt cx="5040000" cy="1512000"/>
          </a:xfrm>
        </p:grpSpPr>
        <p:sp>
          <p:nvSpPr>
            <p:cNvPr id="287" name="Rectangle 286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30200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878000" y="4536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319440" y="482400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89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7183440" y="57600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5167440" y="50400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45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3960000" y="4752000"/>
            <a:ext cx="5040000" cy="1512000"/>
            <a:chOff x="3150000" y="4536000"/>
            <a:chExt cx="5040000" cy="1512000"/>
          </a:xfrm>
        </p:grpSpPr>
        <p:sp>
          <p:nvSpPr>
            <p:cNvPr id="315" name="Rectangle 314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303440" y="4680000"/>
              <a:ext cx="144000" cy="122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6319440" y="4536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6895440" y="51120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7471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60744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2880000" y="3384000"/>
            <a:ext cx="900000" cy="900000"/>
            <a:chOff x="4140000" y="252000"/>
            <a:chExt cx="900000" cy="900000"/>
          </a:xfrm>
        </p:grpSpPr>
        <p:sp>
          <p:nvSpPr>
            <p:cNvPr id="341" name="Rectangle 340"/>
            <p:cNvSpPr/>
            <p:nvPr/>
          </p:nvSpPr>
          <p:spPr>
            <a:xfrm>
              <a:off x="4500000" y="611667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00000" y="341667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4140000" y="252000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2880000" y="5364000"/>
            <a:ext cx="900000" cy="900000"/>
            <a:chOff x="5400000" y="251667"/>
            <a:chExt cx="900000" cy="900000"/>
          </a:xfrm>
        </p:grpSpPr>
        <p:sp>
          <p:nvSpPr>
            <p:cNvPr id="349" name="Rectangle 348"/>
            <p:cNvSpPr/>
            <p:nvPr/>
          </p:nvSpPr>
          <p:spPr>
            <a:xfrm>
              <a:off x="5760000" y="611334"/>
              <a:ext cx="180000" cy="18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6030000" y="341334"/>
              <a:ext cx="180000" cy="18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5400000" y="251667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3960000" y="4032000"/>
            <a:ext cx="5040000" cy="2232000"/>
            <a:chOff x="3960000" y="4032000"/>
            <a:chExt cx="5040000" cy="2232000"/>
          </a:xfrm>
        </p:grpSpPr>
        <p:sp>
          <p:nvSpPr>
            <p:cNvPr id="353" name="Rectangle 352"/>
            <p:cNvSpPr/>
            <p:nvPr/>
          </p:nvSpPr>
          <p:spPr>
            <a:xfrm>
              <a:off x="3960000" y="6120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249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4537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825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113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5401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5689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977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6265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6553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6841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7129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7417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7705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7993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8281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8569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113440" y="4896000"/>
              <a:ext cx="144000" cy="122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7705440" y="53280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8281440" y="5904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249440" y="5688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537440" y="5904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6841440" y="6048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417440" y="5400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689440" y="4752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5977440" y="52560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265440" y="6048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7129440" y="4032000"/>
              <a:ext cx="144000" cy="20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81" name="Group 380"/>
          <p:cNvGrpSpPr>
            <a:grpSpLocks noChangeAspect="1"/>
          </p:cNvGrpSpPr>
          <p:nvPr/>
        </p:nvGrpSpPr>
        <p:grpSpPr>
          <a:xfrm>
            <a:off x="216000" y="3780000"/>
            <a:ext cx="2520000" cy="1116000"/>
            <a:chOff x="3960000" y="4032000"/>
            <a:chExt cx="5040000" cy="2232000"/>
          </a:xfrm>
        </p:grpSpPr>
        <p:sp>
          <p:nvSpPr>
            <p:cNvPr id="382" name="Rectangle 381"/>
            <p:cNvSpPr/>
            <p:nvPr/>
          </p:nvSpPr>
          <p:spPr>
            <a:xfrm>
              <a:off x="3960000" y="6120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249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0</a:t>
              </a:r>
              <a:endParaRPr lang="zh-CN" altLang="en-US" sz="800" dirty="0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537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1</a:t>
              </a:r>
              <a:endParaRPr lang="zh-CN" altLang="en-US" sz="800" dirty="0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4825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2</a:t>
              </a:r>
              <a:endParaRPr lang="zh-CN" altLang="en-US" sz="800" dirty="0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113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3</a:t>
              </a:r>
              <a:endParaRPr lang="zh-CN" altLang="en-US" sz="800" dirty="0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401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4</a:t>
              </a:r>
              <a:endParaRPr lang="zh-CN" altLang="en-US" sz="800" dirty="0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5689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5</a:t>
              </a:r>
              <a:endParaRPr lang="zh-CN" altLang="en-US" sz="800" dirty="0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5977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6</a:t>
              </a:r>
              <a:endParaRPr lang="zh-CN" altLang="en-US" sz="800" dirty="0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6265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7</a:t>
              </a:r>
              <a:endParaRPr lang="zh-CN" altLang="en-US" sz="800" dirty="0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6553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8</a:t>
              </a:r>
              <a:endParaRPr lang="zh-CN" altLang="en-US" sz="800" dirty="0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6841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9</a:t>
              </a:r>
              <a:endParaRPr lang="zh-CN" altLang="en-US" sz="800" dirty="0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7129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A</a:t>
              </a:r>
              <a:endParaRPr lang="zh-CN" altLang="en-US" sz="800" dirty="0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7417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/>
                <a:t>B</a:t>
              </a:r>
              <a:endParaRPr lang="zh-CN" altLang="en-US" sz="800" dirty="0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7705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C</a:t>
              </a:r>
              <a:endParaRPr lang="zh-CN" altLang="en-US" sz="800" dirty="0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7993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D</a:t>
              </a:r>
              <a:endParaRPr lang="zh-CN" altLang="en-US" sz="800" dirty="0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8281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E</a:t>
              </a:r>
              <a:endParaRPr lang="zh-CN" altLang="en-US" sz="800" dirty="0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8569440" y="6120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/>
                <a:t>F</a:t>
              </a:r>
              <a:endParaRPr lang="zh-CN" altLang="en-US" sz="800" dirty="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5113440" y="4896000"/>
              <a:ext cx="144000" cy="122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7705440" y="53280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8281440" y="5904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249440" y="5688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537440" y="5904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841440" y="6048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7417440" y="5400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89440" y="4752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977440" y="52560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265440" y="6048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129440" y="4032000"/>
              <a:ext cx="144000" cy="208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"/>
            </a:p>
          </p:txBody>
        </p:sp>
      </p:grpSp>
      <p:sp>
        <p:nvSpPr>
          <p:cNvPr id="410" name="Rectangle 409"/>
          <p:cNvSpPr/>
          <p:nvPr/>
        </p:nvSpPr>
        <p:spPr>
          <a:xfrm>
            <a:off x="36000" y="504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Phrase Vector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36000" y="558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for the Visual Phrase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12" name="Octagon 411"/>
          <p:cNvSpPr/>
          <p:nvPr/>
        </p:nvSpPr>
        <p:spPr>
          <a:xfrm>
            <a:off x="1116000" y="3960000"/>
            <a:ext cx="720000" cy="720000"/>
          </a:xfrm>
          <a:prstGeom prst="oc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E020-F322-4D72-808F-119169807987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8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0261 0.1643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821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13524 0.453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2266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27309 0.7421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3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00018 0.5824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912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0018 0.29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5 -0.1222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611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3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9" grpId="0" animBg="1"/>
      <p:bldP spid="10" grpId="0" animBg="1"/>
      <p:bldP spid="11" grpId="0" animBg="1"/>
      <p:bldP spid="12" grpId="0" animBg="1"/>
      <p:bldP spid="13" grpId="0" animBg="1"/>
      <p:bldP spid="145" grpId="0" animBg="1"/>
      <p:bldP spid="145" grpId="1" animBg="1"/>
      <p:bldP spid="410" grpId="0" animBg="1"/>
      <p:bldP spid="411" grpId="0" animBg="1"/>
      <p:bldP spid="4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Pooled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0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Super-Vectors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Up Arrow 11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Up Arrow 13"/>
          <p:cNvSpPr/>
          <p:nvPr/>
        </p:nvSpPr>
        <p:spPr>
          <a:xfrm>
            <a:off x="500400" y="568800"/>
            <a:ext cx="540000" cy="505125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0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MAX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0400" y="568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SPM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44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Edgemap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48600" y="6195609"/>
            <a:ext cx="505800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3" name="Up Arrow 192"/>
          <p:cNvSpPr/>
          <p:nvPr/>
        </p:nvSpPr>
        <p:spPr>
          <a:xfrm>
            <a:off x="3524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3254400" y="4528800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Shape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Descriptors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884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28600" y="452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Fused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7" name="Up Arrow 196"/>
          <p:cNvSpPr/>
          <p:nvPr/>
        </p:nvSpPr>
        <p:spPr>
          <a:xfrm>
            <a:off x="500400" y="4888800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8" name="Up Arrow 197"/>
          <p:cNvSpPr/>
          <p:nvPr/>
        </p:nvSpPr>
        <p:spPr>
          <a:xfrm>
            <a:off x="500400" y="4024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9" name="Left Arrow 198"/>
          <p:cNvSpPr/>
          <p:nvPr/>
        </p:nvSpPr>
        <p:spPr>
          <a:xfrm>
            <a:off x="2748600" y="4466484"/>
            <a:ext cx="505800" cy="4846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1" name="Rectangle 370"/>
          <p:cNvSpPr/>
          <p:nvPr/>
        </p:nvSpPr>
        <p:spPr>
          <a:xfrm>
            <a:off x="228600" y="1936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Phrase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2" name="Up Arrow 371"/>
          <p:cNvSpPr/>
          <p:nvPr/>
        </p:nvSpPr>
        <p:spPr>
          <a:xfrm>
            <a:off x="500400" y="2296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3" name="Up Arrow 372"/>
          <p:cNvSpPr/>
          <p:nvPr/>
        </p:nvSpPr>
        <p:spPr>
          <a:xfrm>
            <a:off x="500400" y="1432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4" name="Rectangle 373"/>
          <p:cNvSpPr/>
          <p:nvPr/>
        </p:nvSpPr>
        <p:spPr>
          <a:xfrm>
            <a:off x="1040400" y="2296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GPP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629715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7" name="Rectangle 536"/>
          <p:cNvSpPr/>
          <p:nvPr/>
        </p:nvSpPr>
        <p:spPr>
          <a:xfrm>
            <a:off x="657165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38" name="Rectangle 537"/>
          <p:cNvSpPr/>
          <p:nvPr/>
        </p:nvSpPr>
        <p:spPr>
          <a:xfrm>
            <a:off x="684165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9" name="Rectangle 538"/>
          <p:cNvSpPr/>
          <p:nvPr/>
        </p:nvSpPr>
        <p:spPr>
          <a:xfrm>
            <a:off x="711165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0" name="Rectangle 539"/>
          <p:cNvSpPr/>
          <p:nvPr/>
        </p:nvSpPr>
        <p:spPr>
          <a:xfrm>
            <a:off x="7379400" y="395400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1" name="Rectangle 540"/>
          <p:cNvSpPr/>
          <p:nvPr/>
        </p:nvSpPr>
        <p:spPr>
          <a:xfrm>
            <a:off x="7650600" y="395400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2" name="Rectangle 541"/>
          <p:cNvSpPr/>
          <p:nvPr/>
        </p:nvSpPr>
        <p:spPr>
          <a:xfrm>
            <a:off x="792060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3" name="Rectangle 542"/>
          <p:cNvSpPr/>
          <p:nvPr/>
        </p:nvSpPr>
        <p:spPr>
          <a:xfrm>
            <a:off x="8190600" y="3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4" name="Rectangle 543"/>
          <p:cNvSpPr/>
          <p:nvPr/>
        </p:nvSpPr>
        <p:spPr>
          <a:xfrm>
            <a:off x="629715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5" name="Rectangle 544"/>
          <p:cNvSpPr/>
          <p:nvPr/>
        </p:nvSpPr>
        <p:spPr>
          <a:xfrm>
            <a:off x="657165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46" name="Rectangle 545"/>
          <p:cNvSpPr/>
          <p:nvPr/>
        </p:nvSpPr>
        <p:spPr>
          <a:xfrm>
            <a:off x="684165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7" name="Rectangle 546"/>
          <p:cNvSpPr/>
          <p:nvPr/>
        </p:nvSpPr>
        <p:spPr>
          <a:xfrm>
            <a:off x="711165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8" name="Rectangle 547"/>
          <p:cNvSpPr/>
          <p:nvPr/>
        </p:nvSpPr>
        <p:spPr>
          <a:xfrm>
            <a:off x="737940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9" name="Rectangle 548"/>
          <p:cNvSpPr/>
          <p:nvPr/>
        </p:nvSpPr>
        <p:spPr>
          <a:xfrm>
            <a:off x="765060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0" name="Rectangle 549"/>
          <p:cNvSpPr/>
          <p:nvPr/>
        </p:nvSpPr>
        <p:spPr>
          <a:xfrm>
            <a:off x="792060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1" name="Rectangle 550"/>
          <p:cNvSpPr/>
          <p:nvPr/>
        </p:nvSpPr>
        <p:spPr>
          <a:xfrm>
            <a:off x="8190600" y="66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2" name="Rectangle 551"/>
          <p:cNvSpPr/>
          <p:nvPr/>
        </p:nvSpPr>
        <p:spPr>
          <a:xfrm>
            <a:off x="629715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3" name="Rectangle 552"/>
          <p:cNvSpPr/>
          <p:nvPr/>
        </p:nvSpPr>
        <p:spPr>
          <a:xfrm>
            <a:off x="657165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54" name="Rectangle 553"/>
          <p:cNvSpPr/>
          <p:nvPr/>
        </p:nvSpPr>
        <p:spPr>
          <a:xfrm>
            <a:off x="684165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5" name="Rectangle 554"/>
          <p:cNvSpPr/>
          <p:nvPr/>
        </p:nvSpPr>
        <p:spPr>
          <a:xfrm>
            <a:off x="711165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6" name="Rectangle 555"/>
          <p:cNvSpPr/>
          <p:nvPr/>
        </p:nvSpPr>
        <p:spPr>
          <a:xfrm>
            <a:off x="737940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7" name="Rectangle 556"/>
          <p:cNvSpPr/>
          <p:nvPr/>
        </p:nvSpPr>
        <p:spPr>
          <a:xfrm>
            <a:off x="765060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8" name="Rectangle 557"/>
          <p:cNvSpPr/>
          <p:nvPr/>
        </p:nvSpPr>
        <p:spPr>
          <a:xfrm>
            <a:off x="792060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9" name="Rectangle 558"/>
          <p:cNvSpPr/>
          <p:nvPr/>
        </p:nvSpPr>
        <p:spPr>
          <a:xfrm>
            <a:off x="8190600" y="93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0" name="Rectangle 559"/>
          <p:cNvSpPr/>
          <p:nvPr/>
        </p:nvSpPr>
        <p:spPr>
          <a:xfrm>
            <a:off x="629715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1" name="Rectangle 560"/>
          <p:cNvSpPr/>
          <p:nvPr/>
        </p:nvSpPr>
        <p:spPr>
          <a:xfrm>
            <a:off x="657165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62" name="Rectangle 561"/>
          <p:cNvSpPr/>
          <p:nvPr/>
        </p:nvSpPr>
        <p:spPr>
          <a:xfrm>
            <a:off x="684165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3" name="Rectangle 562"/>
          <p:cNvSpPr/>
          <p:nvPr/>
        </p:nvSpPr>
        <p:spPr>
          <a:xfrm>
            <a:off x="711165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4" name="Rectangle 563"/>
          <p:cNvSpPr/>
          <p:nvPr/>
        </p:nvSpPr>
        <p:spPr>
          <a:xfrm>
            <a:off x="737940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5" name="Rectangle 564"/>
          <p:cNvSpPr/>
          <p:nvPr/>
        </p:nvSpPr>
        <p:spPr>
          <a:xfrm>
            <a:off x="765060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6" name="Rectangle 565"/>
          <p:cNvSpPr/>
          <p:nvPr/>
        </p:nvSpPr>
        <p:spPr>
          <a:xfrm>
            <a:off x="792060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7" name="Rectangle 566"/>
          <p:cNvSpPr/>
          <p:nvPr/>
        </p:nvSpPr>
        <p:spPr>
          <a:xfrm>
            <a:off x="8190600" y="120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8" name="Rectangle 567"/>
          <p:cNvSpPr/>
          <p:nvPr/>
        </p:nvSpPr>
        <p:spPr>
          <a:xfrm>
            <a:off x="629715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9" name="Rectangle 568"/>
          <p:cNvSpPr/>
          <p:nvPr/>
        </p:nvSpPr>
        <p:spPr>
          <a:xfrm>
            <a:off x="657165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70" name="Rectangle 569"/>
          <p:cNvSpPr/>
          <p:nvPr/>
        </p:nvSpPr>
        <p:spPr>
          <a:xfrm>
            <a:off x="684165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1" name="Rectangle 570"/>
          <p:cNvSpPr/>
          <p:nvPr/>
        </p:nvSpPr>
        <p:spPr>
          <a:xfrm>
            <a:off x="711165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2" name="Rectangle 571"/>
          <p:cNvSpPr/>
          <p:nvPr/>
        </p:nvSpPr>
        <p:spPr>
          <a:xfrm>
            <a:off x="737940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3" name="Rectangle 572"/>
          <p:cNvSpPr/>
          <p:nvPr/>
        </p:nvSpPr>
        <p:spPr>
          <a:xfrm>
            <a:off x="765060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4" name="Rectangle 573"/>
          <p:cNvSpPr/>
          <p:nvPr/>
        </p:nvSpPr>
        <p:spPr>
          <a:xfrm>
            <a:off x="792060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5" name="Rectangle 574"/>
          <p:cNvSpPr/>
          <p:nvPr/>
        </p:nvSpPr>
        <p:spPr>
          <a:xfrm>
            <a:off x="8190600" y="147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6" name="Rectangle 575"/>
          <p:cNvSpPr/>
          <p:nvPr/>
        </p:nvSpPr>
        <p:spPr>
          <a:xfrm>
            <a:off x="629715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7" name="Rectangle 576"/>
          <p:cNvSpPr/>
          <p:nvPr/>
        </p:nvSpPr>
        <p:spPr>
          <a:xfrm>
            <a:off x="657165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78" name="Rectangle 577"/>
          <p:cNvSpPr/>
          <p:nvPr/>
        </p:nvSpPr>
        <p:spPr>
          <a:xfrm>
            <a:off x="684165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9" name="Rectangle 578"/>
          <p:cNvSpPr/>
          <p:nvPr/>
        </p:nvSpPr>
        <p:spPr>
          <a:xfrm>
            <a:off x="711165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0" name="Rectangle 579"/>
          <p:cNvSpPr/>
          <p:nvPr/>
        </p:nvSpPr>
        <p:spPr>
          <a:xfrm>
            <a:off x="737940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1" name="Rectangle 580"/>
          <p:cNvSpPr/>
          <p:nvPr/>
        </p:nvSpPr>
        <p:spPr>
          <a:xfrm>
            <a:off x="765060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2" name="Rectangle 581"/>
          <p:cNvSpPr/>
          <p:nvPr/>
        </p:nvSpPr>
        <p:spPr>
          <a:xfrm>
            <a:off x="792060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3" name="Rectangle 582"/>
          <p:cNvSpPr/>
          <p:nvPr/>
        </p:nvSpPr>
        <p:spPr>
          <a:xfrm>
            <a:off x="8190600" y="174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4" name="Rectangle 583"/>
          <p:cNvSpPr/>
          <p:nvPr/>
        </p:nvSpPr>
        <p:spPr>
          <a:xfrm>
            <a:off x="629715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5" name="Rectangle 584"/>
          <p:cNvSpPr/>
          <p:nvPr/>
        </p:nvSpPr>
        <p:spPr>
          <a:xfrm>
            <a:off x="657165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86" name="Rectangle 585"/>
          <p:cNvSpPr/>
          <p:nvPr/>
        </p:nvSpPr>
        <p:spPr>
          <a:xfrm>
            <a:off x="684165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7" name="Rectangle 586"/>
          <p:cNvSpPr/>
          <p:nvPr/>
        </p:nvSpPr>
        <p:spPr>
          <a:xfrm>
            <a:off x="711165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8" name="Rectangle 587"/>
          <p:cNvSpPr/>
          <p:nvPr/>
        </p:nvSpPr>
        <p:spPr>
          <a:xfrm>
            <a:off x="737940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9" name="Rectangle 588"/>
          <p:cNvSpPr/>
          <p:nvPr/>
        </p:nvSpPr>
        <p:spPr>
          <a:xfrm>
            <a:off x="765060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0" name="Rectangle 589"/>
          <p:cNvSpPr/>
          <p:nvPr/>
        </p:nvSpPr>
        <p:spPr>
          <a:xfrm>
            <a:off x="792060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1" name="Rectangle 590"/>
          <p:cNvSpPr/>
          <p:nvPr/>
        </p:nvSpPr>
        <p:spPr>
          <a:xfrm>
            <a:off x="8190600" y="201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2" name="Rectangle 591"/>
          <p:cNvSpPr/>
          <p:nvPr/>
        </p:nvSpPr>
        <p:spPr>
          <a:xfrm>
            <a:off x="629715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3" name="Rectangle 592"/>
          <p:cNvSpPr/>
          <p:nvPr/>
        </p:nvSpPr>
        <p:spPr>
          <a:xfrm>
            <a:off x="657165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94" name="Rectangle 593"/>
          <p:cNvSpPr/>
          <p:nvPr/>
        </p:nvSpPr>
        <p:spPr>
          <a:xfrm>
            <a:off x="684165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5" name="Rectangle 594"/>
          <p:cNvSpPr/>
          <p:nvPr/>
        </p:nvSpPr>
        <p:spPr>
          <a:xfrm>
            <a:off x="711165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6" name="Rectangle 595"/>
          <p:cNvSpPr/>
          <p:nvPr/>
        </p:nvSpPr>
        <p:spPr>
          <a:xfrm>
            <a:off x="737940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7" name="Rectangle 596"/>
          <p:cNvSpPr/>
          <p:nvPr/>
        </p:nvSpPr>
        <p:spPr>
          <a:xfrm>
            <a:off x="765060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8" name="Rectangle 597"/>
          <p:cNvSpPr/>
          <p:nvPr/>
        </p:nvSpPr>
        <p:spPr>
          <a:xfrm>
            <a:off x="792060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9" name="Rectangle 598"/>
          <p:cNvSpPr/>
          <p:nvPr/>
        </p:nvSpPr>
        <p:spPr>
          <a:xfrm>
            <a:off x="8190600" y="228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0" name="Rectangle 599"/>
          <p:cNvSpPr/>
          <p:nvPr/>
        </p:nvSpPr>
        <p:spPr>
          <a:xfrm>
            <a:off x="629715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1" name="Rectangle 600"/>
          <p:cNvSpPr/>
          <p:nvPr/>
        </p:nvSpPr>
        <p:spPr>
          <a:xfrm>
            <a:off x="657165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02" name="Rectangle 601"/>
          <p:cNvSpPr/>
          <p:nvPr/>
        </p:nvSpPr>
        <p:spPr>
          <a:xfrm>
            <a:off x="684165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3" name="Rectangle 602"/>
          <p:cNvSpPr/>
          <p:nvPr/>
        </p:nvSpPr>
        <p:spPr>
          <a:xfrm>
            <a:off x="711165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4" name="Rectangle 603"/>
          <p:cNvSpPr/>
          <p:nvPr/>
        </p:nvSpPr>
        <p:spPr>
          <a:xfrm>
            <a:off x="737940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5" name="Rectangle 604"/>
          <p:cNvSpPr/>
          <p:nvPr/>
        </p:nvSpPr>
        <p:spPr>
          <a:xfrm>
            <a:off x="765060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6" name="Rectangle 605"/>
          <p:cNvSpPr/>
          <p:nvPr/>
        </p:nvSpPr>
        <p:spPr>
          <a:xfrm>
            <a:off x="792060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7" name="Rectangle 606"/>
          <p:cNvSpPr/>
          <p:nvPr/>
        </p:nvSpPr>
        <p:spPr>
          <a:xfrm>
            <a:off x="8190600" y="255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8" name="Rectangle 607"/>
          <p:cNvSpPr/>
          <p:nvPr/>
        </p:nvSpPr>
        <p:spPr>
          <a:xfrm>
            <a:off x="629715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9" name="Rectangle 608"/>
          <p:cNvSpPr/>
          <p:nvPr/>
        </p:nvSpPr>
        <p:spPr>
          <a:xfrm>
            <a:off x="657165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10" name="Rectangle 609"/>
          <p:cNvSpPr/>
          <p:nvPr/>
        </p:nvSpPr>
        <p:spPr>
          <a:xfrm>
            <a:off x="684165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1" name="Rectangle 610"/>
          <p:cNvSpPr/>
          <p:nvPr/>
        </p:nvSpPr>
        <p:spPr>
          <a:xfrm>
            <a:off x="711165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2" name="Rectangle 611"/>
          <p:cNvSpPr/>
          <p:nvPr/>
        </p:nvSpPr>
        <p:spPr>
          <a:xfrm>
            <a:off x="737940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3" name="Rectangle 612"/>
          <p:cNvSpPr/>
          <p:nvPr/>
        </p:nvSpPr>
        <p:spPr>
          <a:xfrm>
            <a:off x="765060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4" name="Rectangle 613"/>
          <p:cNvSpPr/>
          <p:nvPr/>
        </p:nvSpPr>
        <p:spPr>
          <a:xfrm>
            <a:off x="792060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5" name="Rectangle 614"/>
          <p:cNvSpPr/>
          <p:nvPr/>
        </p:nvSpPr>
        <p:spPr>
          <a:xfrm>
            <a:off x="8190600" y="282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6" name="Rectangle 615"/>
          <p:cNvSpPr/>
          <p:nvPr/>
        </p:nvSpPr>
        <p:spPr>
          <a:xfrm>
            <a:off x="629715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7" name="Rectangle 616"/>
          <p:cNvSpPr/>
          <p:nvPr/>
        </p:nvSpPr>
        <p:spPr>
          <a:xfrm>
            <a:off x="657165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18" name="Rectangle 617"/>
          <p:cNvSpPr/>
          <p:nvPr/>
        </p:nvSpPr>
        <p:spPr>
          <a:xfrm>
            <a:off x="684165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9" name="Rectangle 618"/>
          <p:cNvSpPr/>
          <p:nvPr/>
        </p:nvSpPr>
        <p:spPr>
          <a:xfrm>
            <a:off x="711165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0" name="Rectangle 619"/>
          <p:cNvSpPr/>
          <p:nvPr/>
        </p:nvSpPr>
        <p:spPr>
          <a:xfrm>
            <a:off x="737940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1" name="Rectangle 620"/>
          <p:cNvSpPr/>
          <p:nvPr/>
        </p:nvSpPr>
        <p:spPr>
          <a:xfrm>
            <a:off x="765060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2" name="Rectangle 621"/>
          <p:cNvSpPr/>
          <p:nvPr/>
        </p:nvSpPr>
        <p:spPr>
          <a:xfrm>
            <a:off x="792060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3" name="Rectangle 622"/>
          <p:cNvSpPr/>
          <p:nvPr/>
        </p:nvSpPr>
        <p:spPr>
          <a:xfrm>
            <a:off x="8190600" y="3097375"/>
            <a:ext cx="180000" cy="18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4" name="Rectangle 623"/>
          <p:cNvSpPr>
            <a:spLocks noChangeAspect="1"/>
          </p:cNvSpPr>
          <p:nvPr/>
        </p:nvSpPr>
        <p:spPr>
          <a:xfrm>
            <a:off x="6120000" y="216000"/>
            <a:ext cx="2430000" cy="324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5" name="Rectangle 624"/>
          <p:cNvSpPr/>
          <p:nvPr/>
        </p:nvSpPr>
        <p:spPr>
          <a:xfrm>
            <a:off x="6311400" y="3733800"/>
            <a:ext cx="360000" cy="36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6" name="Rectangle 625"/>
          <p:cNvSpPr/>
          <p:nvPr/>
        </p:nvSpPr>
        <p:spPr>
          <a:xfrm>
            <a:off x="6907800" y="3553800"/>
            <a:ext cx="216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Visual Word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27" name="Rectangle 626"/>
          <p:cNvSpPr/>
          <p:nvPr/>
        </p:nvSpPr>
        <p:spPr>
          <a:xfrm>
            <a:off x="6907800" y="4882733"/>
            <a:ext cx="216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Visual Phrase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30" name="Rectangle 629"/>
          <p:cNvSpPr/>
          <p:nvPr/>
        </p:nvSpPr>
        <p:spPr>
          <a:xfrm>
            <a:off x="4244400" y="1387375"/>
            <a:ext cx="360000" cy="3600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Oval 1"/>
          <p:cNvSpPr/>
          <p:nvPr/>
        </p:nvSpPr>
        <p:spPr>
          <a:xfrm>
            <a:off x="6481650" y="1117375"/>
            <a:ext cx="900000" cy="9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0" name="Rectangle 639"/>
          <p:cNvSpPr/>
          <p:nvPr/>
        </p:nvSpPr>
        <p:spPr>
          <a:xfrm>
            <a:off x="3704400" y="8460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1" name="Rectangle 640"/>
          <p:cNvSpPr/>
          <p:nvPr/>
        </p:nvSpPr>
        <p:spPr>
          <a:xfrm>
            <a:off x="4244400" y="847375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2" name="Rectangle 641"/>
          <p:cNvSpPr/>
          <p:nvPr/>
        </p:nvSpPr>
        <p:spPr>
          <a:xfrm>
            <a:off x="4784400" y="847375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3" name="Rectangle 642"/>
          <p:cNvSpPr/>
          <p:nvPr/>
        </p:nvSpPr>
        <p:spPr>
          <a:xfrm>
            <a:off x="3704400" y="1388042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4" name="Rectangle 643"/>
          <p:cNvSpPr/>
          <p:nvPr/>
        </p:nvSpPr>
        <p:spPr>
          <a:xfrm>
            <a:off x="3704400" y="1926778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5" name="Rectangle 644"/>
          <p:cNvSpPr/>
          <p:nvPr/>
        </p:nvSpPr>
        <p:spPr>
          <a:xfrm>
            <a:off x="4784400" y="1387375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6" name="Rectangle 645"/>
          <p:cNvSpPr/>
          <p:nvPr/>
        </p:nvSpPr>
        <p:spPr>
          <a:xfrm>
            <a:off x="4244400" y="19368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7" name="Rectangle 646"/>
          <p:cNvSpPr/>
          <p:nvPr/>
        </p:nvSpPr>
        <p:spPr>
          <a:xfrm>
            <a:off x="4784400" y="1936800"/>
            <a:ext cx="360000" cy="360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8" name="Oval 647"/>
          <p:cNvSpPr/>
          <p:nvPr/>
        </p:nvSpPr>
        <p:spPr>
          <a:xfrm>
            <a:off x="3524400" y="668042"/>
            <a:ext cx="1800000" cy="18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74" name="Group 673"/>
          <p:cNvGrpSpPr>
            <a:grpSpLocks noChangeAspect="1"/>
          </p:cNvGrpSpPr>
          <p:nvPr/>
        </p:nvGrpSpPr>
        <p:grpSpPr>
          <a:xfrm>
            <a:off x="6041400" y="4793400"/>
            <a:ext cx="900000" cy="900000"/>
            <a:chOff x="3524400" y="668042"/>
            <a:chExt cx="1800000" cy="1800000"/>
          </a:xfrm>
        </p:grpSpPr>
        <p:sp>
          <p:nvSpPr>
            <p:cNvPr id="675" name="Rectangle 674"/>
            <p:cNvSpPr/>
            <p:nvPr/>
          </p:nvSpPr>
          <p:spPr>
            <a:xfrm>
              <a:off x="4244400" y="1387375"/>
              <a:ext cx="360000" cy="36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3704400" y="8460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4244400" y="84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4784400" y="84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3704400" y="1388042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3704400" y="192677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4784400" y="1387375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4244400" y="19368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4784400" y="19368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4" name="Oval 683"/>
            <p:cNvSpPr/>
            <p:nvPr/>
          </p:nvSpPr>
          <p:spPr>
            <a:xfrm>
              <a:off x="3524400" y="668042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85" name="Rectangle 684"/>
          <p:cNvSpPr/>
          <p:nvPr/>
        </p:nvSpPr>
        <p:spPr>
          <a:xfrm>
            <a:off x="3164400" y="142725"/>
            <a:ext cx="25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Visual Phrase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1" name="Octagon 170"/>
          <p:cNvSpPr/>
          <p:nvPr/>
        </p:nvSpPr>
        <p:spPr>
          <a:xfrm>
            <a:off x="6310800" y="5065866"/>
            <a:ext cx="360000" cy="360000"/>
          </a:xfrm>
          <a:prstGeom prst="oc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2" name="Octagon 171"/>
          <p:cNvSpPr/>
          <p:nvPr/>
        </p:nvSpPr>
        <p:spPr>
          <a:xfrm>
            <a:off x="6841650" y="1477375"/>
            <a:ext cx="180000" cy="180000"/>
          </a:xfrm>
          <a:prstGeom prst="oc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3" name="Octagon 172"/>
          <p:cNvSpPr/>
          <p:nvPr/>
        </p:nvSpPr>
        <p:spPr>
          <a:xfrm>
            <a:off x="6311400" y="5062379"/>
            <a:ext cx="360000" cy="360000"/>
          </a:xfrm>
          <a:prstGeom prst="oc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4" name="Oval 173"/>
          <p:cNvSpPr/>
          <p:nvPr/>
        </p:nvSpPr>
        <p:spPr>
          <a:xfrm>
            <a:off x="7290000" y="576000"/>
            <a:ext cx="900000" cy="9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5" name="Octagon 174"/>
          <p:cNvSpPr/>
          <p:nvPr/>
        </p:nvSpPr>
        <p:spPr>
          <a:xfrm>
            <a:off x="7650000" y="937375"/>
            <a:ext cx="180000" cy="180000"/>
          </a:xfrm>
          <a:prstGeom prst="oc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6" name="Oval 175"/>
          <p:cNvSpPr/>
          <p:nvPr/>
        </p:nvSpPr>
        <p:spPr>
          <a:xfrm>
            <a:off x="7020000" y="2196000"/>
            <a:ext cx="900000" cy="900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7" name="Octagon 176"/>
          <p:cNvSpPr/>
          <p:nvPr/>
        </p:nvSpPr>
        <p:spPr>
          <a:xfrm>
            <a:off x="7379400" y="2557375"/>
            <a:ext cx="180000" cy="180000"/>
          </a:xfrm>
          <a:prstGeom prst="oc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2" name="Group 201"/>
          <p:cNvGrpSpPr>
            <a:grpSpLocks noChangeAspect="1"/>
          </p:cNvGrpSpPr>
          <p:nvPr/>
        </p:nvGrpSpPr>
        <p:grpSpPr>
          <a:xfrm>
            <a:off x="6120000" y="217375"/>
            <a:ext cx="2430000" cy="3240000"/>
            <a:chOff x="1404000" y="352800"/>
            <a:chExt cx="4860000" cy="6480000"/>
          </a:xfrm>
        </p:grpSpPr>
        <p:sp>
          <p:nvSpPr>
            <p:cNvPr id="203" name="Rectangle 202"/>
            <p:cNvSpPr/>
            <p:nvPr/>
          </p:nvSpPr>
          <p:spPr>
            <a:xfrm>
              <a:off x="1404000" y="352800"/>
              <a:ext cx="4860000" cy="64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Octagon 203"/>
            <p:cNvSpPr/>
            <p:nvPr/>
          </p:nvSpPr>
          <p:spPr>
            <a:xfrm>
              <a:off x="1764000" y="7116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5" name="Octagon 204"/>
            <p:cNvSpPr/>
            <p:nvPr/>
          </p:nvSpPr>
          <p:spPr>
            <a:xfrm>
              <a:off x="230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6" name="Octagon 205"/>
            <p:cNvSpPr/>
            <p:nvPr/>
          </p:nvSpPr>
          <p:spPr>
            <a:xfrm>
              <a:off x="284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7" name="Octagon 206"/>
            <p:cNvSpPr/>
            <p:nvPr/>
          </p:nvSpPr>
          <p:spPr>
            <a:xfrm>
              <a:off x="338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Octagon 207"/>
            <p:cNvSpPr/>
            <p:nvPr/>
          </p:nvSpPr>
          <p:spPr>
            <a:xfrm>
              <a:off x="392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Octagon 208"/>
            <p:cNvSpPr/>
            <p:nvPr/>
          </p:nvSpPr>
          <p:spPr>
            <a:xfrm>
              <a:off x="446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0" name="Octagon 209"/>
            <p:cNvSpPr/>
            <p:nvPr/>
          </p:nvSpPr>
          <p:spPr>
            <a:xfrm>
              <a:off x="500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1" name="Octagon 210"/>
            <p:cNvSpPr/>
            <p:nvPr/>
          </p:nvSpPr>
          <p:spPr>
            <a:xfrm>
              <a:off x="554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Octagon 211"/>
            <p:cNvSpPr/>
            <p:nvPr/>
          </p:nvSpPr>
          <p:spPr>
            <a:xfrm>
              <a:off x="176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3" name="Octagon 212"/>
            <p:cNvSpPr/>
            <p:nvPr/>
          </p:nvSpPr>
          <p:spPr>
            <a:xfrm>
              <a:off x="230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4" name="Octagon 213"/>
            <p:cNvSpPr/>
            <p:nvPr/>
          </p:nvSpPr>
          <p:spPr>
            <a:xfrm>
              <a:off x="284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5" name="Octagon 214"/>
            <p:cNvSpPr/>
            <p:nvPr/>
          </p:nvSpPr>
          <p:spPr>
            <a:xfrm>
              <a:off x="338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Octagon 215"/>
            <p:cNvSpPr/>
            <p:nvPr/>
          </p:nvSpPr>
          <p:spPr>
            <a:xfrm>
              <a:off x="392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Octagon 216"/>
            <p:cNvSpPr/>
            <p:nvPr/>
          </p:nvSpPr>
          <p:spPr>
            <a:xfrm>
              <a:off x="446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Octagon 217"/>
            <p:cNvSpPr/>
            <p:nvPr/>
          </p:nvSpPr>
          <p:spPr>
            <a:xfrm>
              <a:off x="500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Octagon 218"/>
            <p:cNvSpPr/>
            <p:nvPr/>
          </p:nvSpPr>
          <p:spPr>
            <a:xfrm>
              <a:off x="554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Octagon 219"/>
            <p:cNvSpPr/>
            <p:nvPr/>
          </p:nvSpPr>
          <p:spPr>
            <a:xfrm>
              <a:off x="176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1" name="Octagon 220"/>
            <p:cNvSpPr/>
            <p:nvPr/>
          </p:nvSpPr>
          <p:spPr>
            <a:xfrm>
              <a:off x="230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2" name="Octagon 221"/>
            <p:cNvSpPr/>
            <p:nvPr/>
          </p:nvSpPr>
          <p:spPr>
            <a:xfrm>
              <a:off x="284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3" name="Octagon 222"/>
            <p:cNvSpPr/>
            <p:nvPr/>
          </p:nvSpPr>
          <p:spPr>
            <a:xfrm>
              <a:off x="338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4" name="Octagon 223"/>
            <p:cNvSpPr/>
            <p:nvPr/>
          </p:nvSpPr>
          <p:spPr>
            <a:xfrm>
              <a:off x="392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5" name="Octagon 224"/>
            <p:cNvSpPr/>
            <p:nvPr/>
          </p:nvSpPr>
          <p:spPr>
            <a:xfrm>
              <a:off x="446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6" name="Octagon 225"/>
            <p:cNvSpPr/>
            <p:nvPr/>
          </p:nvSpPr>
          <p:spPr>
            <a:xfrm>
              <a:off x="500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7" name="Octagon 226"/>
            <p:cNvSpPr/>
            <p:nvPr/>
          </p:nvSpPr>
          <p:spPr>
            <a:xfrm>
              <a:off x="554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8" name="Octagon 227"/>
            <p:cNvSpPr/>
            <p:nvPr/>
          </p:nvSpPr>
          <p:spPr>
            <a:xfrm>
              <a:off x="176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9" name="Octagon 228"/>
            <p:cNvSpPr/>
            <p:nvPr/>
          </p:nvSpPr>
          <p:spPr>
            <a:xfrm>
              <a:off x="230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0" name="Octagon 229"/>
            <p:cNvSpPr/>
            <p:nvPr/>
          </p:nvSpPr>
          <p:spPr>
            <a:xfrm>
              <a:off x="284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1" name="Octagon 230"/>
            <p:cNvSpPr/>
            <p:nvPr/>
          </p:nvSpPr>
          <p:spPr>
            <a:xfrm>
              <a:off x="338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2" name="Octagon 231"/>
            <p:cNvSpPr/>
            <p:nvPr/>
          </p:nvSpPr>
          <p:spPr>
            <a:xfrm>
              <a:off x="392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3" name="Octagon 232"/>
            <p:cNvSpPr/>
            <p:nvPr/>
          </p:nvSpPr>
          <p:spPr>
            <a:xfrm>
              <a:off x="446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4" name="Octagon 233"/>
            <p:cNvSpPr/>
            <p:nvPr/>
          </p:nvSpPr>
          <p:spPr>
            <a:xfrm>
              <a:off x="500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5" name="Octagon 234"/>
            <p:cNvSpPr/>
            <p:nvPr/>
          </p:nvSpPr>
          <p:spPr>
            <a:xfrm>
              <a:off x="554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6" name="Octagon 235"/>
            <p:cNvSpPr/>
            <p:nvPr/>
          </p:nvSpPr>
          <p:spPr>
            <a:xfrm>
              <a:off x="176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7" name="Octagon 236"/>
            <p:cNvSpPr/>
            <p:nvPr/>
          </p:nvSpPr>
          <p:spPr>
            <a:xfrm>
              <a:off x="230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8" name="Octagon 237"/>
            <p:cNvSpPr/>
            <p:nvPr/>
          </p:nvSpPr>
          <p:spPr>
            <a:xfrm>
              <a:off x="284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9" name="Octagon 238"/>
            <p:cNvSpPr/>
            <p:nvPr/>
          </p:nvSpPr>
          <p:spPr>
            <a:xfrm>
              <a:off x="338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0" name="Octagon 239"/>
            <p:cNvSpPr/>
            <p:nvPr/>
          </p:nvSpPr>
          <p:spPr>
            <a:xfrm>
              <a:off x="392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1" name="Octagon 240"/>
            <p:cNvSpPr/>
            <p:nvPr/>
          </p:nvSpPr>
          <p:spPr>
            <a:xfrm>
              <a:off x="446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2" name="Octagon 241"/>
            <p:cNvSpPr/>
            <p:nvPr/>
          </p:nvSpPr>
          <p:spPr>
            <a:xfrm>
              <a:off x="500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3" name="Octagon 242"/>
            <p:cNvSpPr/>
            <p:nvPr/>
          </p:nvSpPr>
          <p:spPr>
            <a:xfrm>
              <a:off x="554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4" name="Octagon 243"/>
            <p:cNvSpPr/>
            <p:nvPr/>
          </p:nvSpPr>
          <p:spPr>
            <a:xfrm>
              <a:off x="176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5" name="Octagon 244"/>
            <p:cNvSpPr/>
            <p:nvPr/>
          </p:nvSpPr>
          <p:spPr>
            <a:xfrm>
              <a:off x="230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6" name="Octagon 245"/>
            <p:cNvSpPr/>
            <p:nvPr/>
          </p:nvSpPr>
          <p:spPr>
            <a:xfrm>
              <a:off x="284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7" name="Octagon 246"/>
            <p:cNvSpPr/>
            <p:nvPr/>
          </p:nvSpPr>
          <p:spPr>
            <a:xfrm>
              <a:off x="338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8" name="Octagon 247"/>
            <p:cNvSpPr/>
            <p:nvPr/>
          </p:nvSpPr>
          <p:spPr>
            <a:xfrm>
              <a:off x="392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9" name="Octagon 248"/>
            <p:cNvSpPr/>
            <p:nvPr/>
          </p:nvSpPr>
          <p:spPr>
            <a:xfrm>
              <a:off x="446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0" name="Octagon 249"/>
            <p:cNvSpPr/>
            <p:nvPr/>
          </p:nvSpPr>
          <p:spPr>
            <a:xfrm>
              <a:off x="500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1" name="Octagon 250"/>
            <p:cNvSpPr/>
            <p:nvPr/>
          </p:nvSpPr>
          <p:spPr>
            <a:xfrm>
              <a:off x="554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Octagon 251"/>
            <p:cNvSpPr/>
            <p:nvPr/>
          </p:nvSpPr>
          <p:spPr>
            <a:xfrm>
              <a:off x="176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3" name="Octagon 252"/>
            <p:cNvSpPr/>
            <p:nvPr/>
          </p:nvSpPr>
          <p:spPr>
            <a:xfrm>
              <a:off x="230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4" name="Octagon 253"/>
            <p:cNvSpPr/>
            <p:nvPr/>
          </p:nvSpPr>
          <p:spPr>
            <a:xfrm>
              <a:off x="284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5" name="Octagon 254"/>
            <p:cNvSpPr/>
            <p:nvPr/>
          </p:nvSpPr>
          <p:spPr>
            <a:xfrm>
              <a:off x="338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Octagon 255"/>
            <p:cNvSpPr/>
            <p:nvPr/>
          </p:nvSpPr>
          <p:spPr>
            <a:xfrm>
              <a:off x="392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" name="Octagon 256"/>
            <p:cNvSpPr/>
            <p:nvPr/>
          </p:nvSpPr>
          <p:spPr>
            <a:xfrm>
              <a:off x="446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8" name="Octagon 257"/>
            <p:cNvSpPr/>
            <p:nvPr/>
          </p:nvSpPr>
          <p:spPr>
            <a:xfrm>
              <a:off x="500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9" name="Octagon 258"/>
            <p:cNvSpPr/>
            <p:nvPr/>
          </p:nvSpPr>
          <p:spPr>
            <a:xfrm>
              <a:off x="554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0" name="Octagon 259"/>
            <p:cNvSpPr/>
            <p:nvPr/>
          </p:nvSpPr>
          <p:spPr>
            <a:xfrm>
              <a:off x="176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1" name="Octagon 260"/>
            <p:cNvSpPr/>
            <p:nvPr/>
          </p:nvSpPr>
          <p:spPr>
            <a:xfrm>
              <a:off x="230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2" name="Octagon 261"/>
            <p:cNvSpPr/>
            <p:nvPr/>
          </p:nvSpPr>
          <p:spPr>
            <a:xfrm>
              <a:off x="284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3" name="Octagon 262"/>
            <p:cNvSpPr/>
            <p:nvPr/>
          </p:nvSpPr>
          <p:spPr>
            <a:xfrm>
              <a:off x="338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4" name="Octagon 263"/>
            <p:cNvSpPr/>
            <p:nvPr/>
          </p:nvSpPr>
          <p:spPr>
            <a:xfrm>
              <a:off x="392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5" name="Octagon 264"/>
            <p:cNvSpPr/>
            <p:nvPr/>
          </p:nvSpPr>
          <p:spPr>
            <a:xfrm>
              <a:off x="446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6" name="Octagon 265"/>
            <p:cNvSpPr/>
            <p:nvPr/>
          </p:nvSpPr>
          <p:spPr>
            <a:xfrm>
              <a:off x="500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7" name="Octagon 266"/>
            <p:cNvSpPr/>
            <p:nvPr/>
          </p:nvSpPr>
          <p:spPr>
            <a:xfrm>
              <a:off x="554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" name="Octagon 267"/>
            <p:cNvSpPr/>
            <p:nvPr/>
          </p:nvSpPr>
          <p:spPr>
            <a:xfrm>
              <a:off x="176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9" name="Octagon 268"/>
            <p:cNvSpPr/>
            <p:nvPr/>
          </p:nvSpPr>
          <p:spPr>
            <a:xfrm>
              <a:off x="230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0" name="Octagon 269"/>
            <p:cNvSpPr/>
            <p:nvPr/>
          </p:nvSpPr>
          <p:spPr>
            <a:xfrm>
              <a:off x="284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1" name="Octagon 270"/>
            <p:cNvSpPr/>
            <p:nvPr/>
          </p:nvSpPr>
          <p:spPr>
            <a:xfrm>
              <a:off x="338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2" name="Octagon 271"/>
            <p:cNvSpPr/>
            <p:nvPr/>
          </p:nvSpPr>
          <p:spPr>
            <a:xfrm>
              <a:off x="392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3" name="Octagon 272"/>
            <p:cNvSpPr/>
            <p:nvPr/>
          </p:nvSpPr>
          <p:spPr>
            <a:xfrm>
              <a:off x="446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4" name="Octagon 273"/>
            <p:cNvSpPr/>
            <p:nvPr/>
          </p:nvSpPr>
          <p:spPr>
            <a:xfrm>
              <a:off x="500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5" name="Octagon 274"/>
            <p:cNvSpPr/>
            <p:nvPr/>
          </p:nvSpPr>
          <p:spPr>
            <a:xfrm>
              <a:off x="554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6" name="Octagon 275"/>
            <p:cNvSpPr/>
            <p:nvPr/>
          </p:nvSpPr>
          <p:spPr>
            <a:xfrm>
              <a:off x="176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7" name="Octagon 276"/>
            <p:cNvSpPr/>
            <p:nvPr/>
          </p:nvSpPr>
          <p:spPr>
            <a:xfrm>
              <a:off x="230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8" name="Octagon 277"/>
            <p:cNvSpPr/>
            <p:nvPr/>
          </p:nvSpPr>
          <p:spPr>
            <a:xfrm>
              <a:off x="284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9" name="Octagon 278"/>
            <p:cNvSpPr/>
            <p:nvPr/>
          </p:nvSpPr>
          <p:spPr>
            <a:xfrm>
              <a:off x="338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0" name="Octagon 279"/>
            <p:cNvSpPr/>
            <p:nvPr/>
          </p:nvSpPr>
          <p:spPr>
            <a:xfrm>
              <a:off x="392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1" name="Octagon 280"/>
            <p:cNvSpPr/>
            <p:nvPr/>
          </p:nvSpPr>
          <p:spPr>
            <a:xfrm>
              <a:off x="446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2" name="Octagon 281"/>
            <p:cNvSpPr/>
            <p:nvPr/>
          </p:nvSpPr>
          <p:spPr>
            <a:xfrm>
              <a:off x="500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3" name="Octagon 282"/>
            <p:cNvSpPr/>
            <p:nvPr/>
          </p:nvSpPr>
          <p:spPr>
            <a:xfrm>
              <a:off x="554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4" name="Octagon 283"/>
            <p:cNvSpPr/>
            <p:nvPr/>
          </p:nvSpPr>
          <p:spPr>
            <a:xfrm>
              <a:off x="176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5" name="Octagon 284"/>
            <p:cNvSpPr/>
            <p:nvPr/>
          </p:nvSpPr>
          <p:spPr>
            <a:xfrm>
              <a:off x="230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6" name="Octagon 285"/>
            <p:cNvSpPr/>
            <p:nvPr/>
          </p:nvSpPr>
          <p:spPr>
            <a:xfrm>
              <a:off x="284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7" name="Octagon 286"/>
            <p:cNvSpPr/>
            <p:nvPr/>
          </p:nvSpPr>
          <p:spPr>
            <a:xfrm>
              <a:off x="338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8" name="Octagon 287"/>
            <p:cNvSpPr/>
            <p:nvPr/>
          </p:nvSpPr>
          <p:spPr>
            <a:xfrm>
              <a:off x="392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9" name="Octagon 288"/>
            <p:cNvSpPr/>
            <p:nvPr/>
          </p:nvSpPr>
          <p:spPr>
            <a:xfrm>
              <a:off x="446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0" name="Octagon 289"/>
            <p:cNvSpPr/>
            <p:nvPr/>
          </p:nvSpPr>
          <p:spPr>
            <a:xfrm>
              <a:off x="500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1" name="Octagon 290"/>
            <p:cNvSpPr/>
            <p:nvPr/>
          </p:nvSpPr>
          <p:spPr>
            <a:xfrm>
              <a:off x="554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DEE5-6509-46C4-B087-75DE4C6F45B4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880000" y="3240000"/>
            <a:ext cx="504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#2: The GPP Algorithm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4843 -0.5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2" grpId="0" animBg="1"/>
      <p:bldP spid="171" grpId="0" animBg="1"/>
      <p:bldP spid="172" grpId="0" animBg="1"/>
      <p:bldP spid="173" grpId="0" animBg="1"/>
      <p:bldP spid="173" grpId="1" animBg="1"/>
      <p:bldP spid="173" grpId="2" animBg="1"/>
      <p:bldP spid="174" grpId="1" animBg="1"/>
      <p:bldP spid="174" grpId="2" animBg="1"/>
      <p:bldP spid="175" grpId="0" animBg="1"/>
      <p:bldP spid="176" grpId="0" animBg="1"/>
      <p:bldP spid="176" grpId="1" animBg="1"/>
      <p:bldP spid="177" grpId="0" animBg="1"/>
      <p:bldP spid="2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492000"/>
            <a:ext cx="2430000" cy="32400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Weighted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52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Fused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36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Phrase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Pooled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0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Super-Vectors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Up Arrow 14"/>
          <p:cNvSpPr/>
          <p:nvPr/>
        </p:nvSpPr>
        <p:spPr>
          <a:xfrm>
            <a:off x="500400" y="4888800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Up Arrow 17"/>
          <p:cNvSpPr/>
          <p:nvPr/>
        </p:nvSpPr>
        <p:spPr>
          <a:xfrm>
            <a:off x="500400" y="2296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Up Arrow 18"/>
          <p:cNvSpPr/>
          <p:nvPr/>
        </p:nvSpPr>
        <p:spPr>
          <a:xfrm>
            <a:off x="500400" y="1432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Up Arrow 19"/>
          <p:cNvSpPr/>
          <p:nvPr/>
        </p:nvSpPr>
        <p:spPr>
          <a:xfrm>
            <a:off x="500400" y="568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544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Weighting Matrix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44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Edgemap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3524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2" name="Up Arrow 21"/>
          <p:cNvSpPr/>
          <p:nvPr/>
        </p:nvSpPr>
        <p:spPr>
          <a:xfrm>
            <a:off x="4964400" y="1432800"/>
            <a:ext cx="540000" cy="4825125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54400" y="4528800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Shape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Descriptors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748600" y="6195609"/>
            <a:ext cx="505800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Left Arrow 27"/>
          <p:cNvSpPr/>
          <p:nvPr/>
        </p:nvSpPr>
        <p:spPr>
          <a:xfrm>
            <a:off x="2748600" y="1011600"/>
            <a:ext cx="505800" cy="4846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Left Arrow 28"/>
          <p:cNvSpPr/>
          <p:nvPr/>
        </p:nvSpPr>
        <p:spPr>
          <a:xfrm>
            <a:off x="2748600" y="4466484"/>
            <a:ext cx="505800" cy="4846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0400" y="2296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GPP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0400" y="568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SPM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24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Blur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84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40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MAX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"/>
            <a:ext cx="2430000" cy="324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"/>
            <a:ext cx="2430000" cy="32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"/>
            <a:ext cx="2430000" cy="324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"/>
            <a:ext cx="2430000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08000"/>
            <a:ext cx="2430000" cy="3240000"/>
          </a:xfrm>
          <a:prstGeom prst="rect">
            <a:avLst/>
          </a:prstGeom>
        </p:spPr>
      </p:pic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120000" y="3492000"/>
            <a:ext cx="2430000" cy="3240000"/>
            <a:chOff x="1404000" y="352800"/>
            <a:chExt cx="4860000" cy="6480000"/>
          </a:xfrm>
        </p:grpSpPr>
        <p:sp>
          <p:nvSpPr>
            <p:cNvPr id="40" name="Rectangle 39"/>
            <p:cNvSpPr/>
            <p:nvPr/>
          </p:nvSpPr>
          <p:spPr>
            <a:xfrm>
              <a:off x="1404000" y="352800"/>
              <a:ext cx="4860000" cy="64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Octagon 40"/>
            <p:cNvSpPr/>
            <p:nvPr/>
          </p:nvSpPr>
          <p:spPr>
            <a:xfrm>
              <a:off x="1764000" y="7116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Octagon 41"/>
            <p:cNvSpPr/>
            <p:nvPr/>
          </p:nvSpPr>
          <p:spPr>
            <a:xfrm>
              <a:off x="230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Octagon 42"/>
            <p:cNvSpPr/>
            <p:nvPr/>
          </p:nvSpPr>
          <p:spPr>
            <a:xfrm>
              <a:off x="284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Octagon 43"/>
            <p:cNvSpPr/>
            <p:nvPr/>
          </p:nvSpPr>
          <p:spPr>
            <a:xfrm>
              <a:off x="338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Octagon 44"/>
            <p:cNvSpPr/>
            <p:nvPr/>
          </p:nvSpPr>
          <p:spPr>
            <a:xfrm>
              <a:off x="392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Octagon 45"/>
            <p:cNvSpPr/>
            <p:nvPr/>
          </p:nvSpPr>
          <p:spPr>
            <a:xfrm>
              <a:off x="446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Octagon 46"/>
            <p:cNvSpPr/>
            <p:nvPr/>
          </p:nvSpPr>
          <p:spPr>
            <a:xfrm>
              <a:off x="500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Octagon 47"/>
            <p:cNvSpPr/>
            <p:nvPr/>
          </p:nvSpPr>
          <p:spPr>
            <a:xfrm>
              <a:off x="5544000" y="7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Octagon 48"/>
            <p:cNvSpPr/>
            <p:nvPr/>
          </p:nvSpPr>
          <p:spPr>
            <a:xfrm>
              <a:off x="176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Octagon 49"/>
            <p:cNvSpPr/>
            <p:nvPr/>
          </p:nvSpPr>
          <p:spPr>
            <a:xfrm>
              <a:off x="230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Octagon 50"/>
            <p:cNvSpPr/>
            <p:nvPr/>
          </p:nvSpPr>
          <p:spPr>
            <a:xfrm>
              <a:off x="284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Octagon 51"/>
            <p:cNvSpPr/>
            <p:nvPr/>
          </p:nvSpPr>
          <p:spPr>
            <a:xfrm>
              <a:off x="338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Octagon 52"/>
            <p:cNvSpPr/>
            <p:nvPr/>
          </p:nvSpPr>
          <p:spPr>
            <a:xfrm>
              <a:off x="392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Octagon 53"/>
            <p:cNvSpPr/>
            <p:nvPr/>
          </p:nvSpPr>
          <p:spPr>
            <a:xfrm>
              <a:off x="446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Octagon 54"/>
            <p:cNvSpPr/>
            <p:nvPr/>
          </p:nvSpPr>
          <p:spPr>
            <a:xfrm>
              <a:off x="500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Octagon 55"/>
            <p:cNvSpPr/>
            <p:nvPr/>
          </p:nvSpPr>
          <p:spPr>
            <a:xfrm>
              <a:off x="5544000" y="12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Octagon 56"/>
            <p:cNvSpPr/>
            <p:nvPr/>
          </p:nvSpPr>
          <p:spPr>
            <a:xfrm>
              <a:off x="176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Octagon 57"/>
            <p:cNvSpPr/>
            <p:nvPr/>
          </p:nvSpPr>
          <p:spPr>
            <a:xfrm>
              <a:off x="230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Octagon 58"/>
            <p:cNvSpPr/>
            <p:nvPr/>
          </p:nvSpPr>
          <p:spPr>
            <a:xfrm>
              <a:off x="284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Octagon 59"/>
            <p:cNvSpPr/>
            <p:nvPr/>
          </p:nvSpPr>
          <p:spPr>
            <a:xfrm>
              <a:off x="338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Octagon 60"/>
            <p:cNvSpPr/>
            <p:nvPr/>
          </p:nvSpPr>
          <p:spPr>
            <a:xfrm>
              <a:off x="392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Octagon 61"/>
            <p:cNvSpPr/>
            <p:nvPr/>
          </p:nvSpPr>
          <p:spPr>
            <a:xfrm>
              <a:off x="446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Octagon 62"/>
            <p:cNvSpPr/>
            <p:nvPr/>
          </p:nvSpPr>
          <p:spPr>
            <a:xfrm>
              <a:off x="500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Octagon 63"/>
            <p:cNvSpPr/>
            <p:nvPr/>
          </p:nvSpPr>
          <p:spPr>
            <a:xfrm>
              <a:off x="5544000" y="17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Octagon 64"/>
            <p:cNvSpPr/>
            <p:nvPr/>
          </p:nvSpPr>
          <p:spPr>
            <a:xfrm>
              <a:off x="176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Octagon 65"/>
            <p:cNvSpPr/>
            <p:nvPr/>
          </p:nvSpPr>
          <p:spPr>
            <a:xfrm>
              <a:off x="230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Octagon 66"/>
            <p:cNvSpPr/>
            <p:nvPr/>
          </p:nvSpPr>
          <p:spPr>
            <a:xfrm>
              <a:off x="284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Octagon 67"/>
            <p:cNvSpPr/>
            <p:nvPr/>
          </p:nvSpPr>
          <p:spPr>
            <a:xfrm>
              <a:off x="338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Octagon 68"/>
            <p:cNvSpPr/>
            <p:nvPr/>
          </p:nvSpPr>
          <p:spPr>
            <a:xfrm>
              <a:off x="392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Octagon 69"/>
            <p:cNvSpPr/>
            <p:nvPr/>
          </p:nvSpPr>
          <p:spPr>
            <a:xfrm>
              <a:off x="446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Octagon 70"/>
            <p:cNvSpPr/>
            <p:nvPr/>
          </p:nvSpPr>
          <p:spPr>
            <a:xfrm>
              <a:off x="500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Octagon 71"/>
            <p:cNvSpPr/>
            <p:nvPr/>
          </p:nvSpPr>
          <p:spPr>
            <a:xfrm>
              <a:off x="5544000" y="23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Octagon 72"/>
            <p:cNvSpPr/>
            <p:nvPr/>
          </p:nvSpPr>
          <p:spPr>
            <a:xfrm>
              <a:off x="176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Octagon 73"/>
            <p:cNvSpPr/>
            <p:nvPr/>
          </p:nvSpPr>
          <p:spPr>
            <a:xfrm>
              <a:off x="230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Octagon 74"/>
            <p:cNvSpPr/>
            <p:nvPr/>
          </p:nvSpPr>
          <p:spPr>
            <a:xfrm>
              <a:off x="284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Octagon 75"/>
            <p:cNvSpPr/>
            <p:nvPr/>
          </p:nvSpPr>
          <p:spPr>
            <a:xfrm>
              <a:off x="338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Octagon 76"/>
            <p:cNvSpPr/>
            <p:nvPr/>
          </p:nvSpPr>
          <p:spPr>
            <a:xfrm>
              <a:off x="392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Octagon 77"/>
            <p:cNvSpPr/>
            <p:nvPr/>
          </p:nvSpPr>
          <p:spPr>
            <a:xfrm>
              <a:off x="446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Octagon 78"/>
            <p:cNvSpPr/>
            <p:nvPr/>
          </p:nvSpPr>
          <p:spPr>
            <a:xfrm>
              <a:off x="500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Octagon 79"/>
            <p:cNvSpPr/>
            <p:nvPr/>
          </p:nvSpPr>
          <p:spPr>
            <a:xfrm>
              <a:off x="5544000" y="28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Octagon 80"/>
            <p:cNvSpPr/>
            <p:nvPr/>
          </p:nvSpPr>
          <p:spPr>
            <a:xfrm>
              <a:off x="176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Octagon 81"/>
            <p:cNvSpPr/>
            <p:nvPr/>
          </p:nvSpPr>
          <p:spPr>
            <a:xfrm>
              <a:off x="230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Octagon 82"/>
            <p:cNvSpPr/>
            <p:nvPr/>
          </p:nvSpPr>
          <p:spPr>
            <a:xfrm>
              <a:off x="284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Octagon 83"/>
            <p:cNvSpPr/>
            <p:nvPr/>
          </p:nvSpPr>
          <p:spPr>
            <a:xfrm>
              <a:off x="338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Octagon 84"/>
            <p:cNvSpPr/>
            <p:nvPr/>
          </p:nvSpPr>
          <p:spPr>
            <a:xfrm>
              <a:off x="392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Octagon 85"/>
            <p:cNvSpPr/>
            <p:nvPr/>
          </p:nvSpPr>
          <p:spPr>
            <a:xfrm>
              <a:off x="446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Octagon 86"/>
            <p:cNvSpPr/>
            <p:nvPr/>
          </p:nvSpPr>
          <p:spPr>
            <a:xfrm>
              <a:off x="500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Octagon 87"/>
            <p:cNvSpPr/>
            <p:nvPr/>
          </p:nvSpPr>
          <p:spPr>
            <a:xfrm>
              <a:off x="5544000" y="34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Octagon 88"/>
            <p:cNvSpPr/>
            <p:nvPr/>
          </p:nvSpPr>
          <p:spPr>
            <a:xfrm>
              <a:off x="176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Octagon 89"/>
            <p:cNvSpPr/>
            <p:nvPr/>
          </p:nvSpPr>
          <p:spPr>
            <a:xfrm>
              <a:off x="230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Octagon 90"/>
            <p:cNvSpPr/>
            <p:nvPr/>
          </p:nvSpPr>
          <p:spPr>
            <a:xfrm>
              <a:off x="284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Octagon 91"/>
            <p:cNvSpPr/>
            <p:nvPr/>
          </p:nvSpPr>
          <p:spPr>
            <a:xfrm>
              <a:off x="338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Octagon 92"/>
            <p:cNvSpPr/>
            <p:nvPr/>
          </p:nvSpPr>
          <p:spPr>
            <a:xfrm>
              <a:off x="392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Octagon 93"/>
            <p:cNvSpPr/>
            <p:nvPr/>
          </p:nvSpPr>
          <p:spPr>
            <a:xfrm>
              <a:off x="446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5" name="Octagon 94"/>
            <p:cNvSpPr/>
            <p:nvPr/>
          </p:nvSpPr>
          <p:spPr>
            <a:xfrm>
              <a:off x="500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Octagon 95"/>
            <p:cNvSpPr/>
            <p:nvPr/>
          </p:nvSpPr>
          <p:spPr>
            <a:xfrm>
              <a:off x="5544900" y="395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Octagon 96"/>
            <p:cNvSpPr/>
            <p:nvPr/>
          </p:nvSpPr>
          <p:spPr>
            <a:xfrm>
              <a:off x="176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8" name="Octagon 97"/>
            <p:cNvSpPr/>
            <p:nvPr/>
          </p:nvSpPr>
          <p:spPr>
            <a:xfrm>
              <a:off x="230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Octagon 98"/>
            <p:cNvSpPr/>
            <p:nvPr/>
          </p:nvSpPr>
          <p:spPr>
            <a:xfrm>
              <a:off x="284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Octagon 99"/>
            <p:cNvSpPr/>
            <p:nvPr/>
          </p:nvSpPr>
          <p:spPr>
            <a:xfrm>
              <a:off x="338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Octagon 100"/>
            <p:cNvSpPr/>
            <p:nvPr/>
          </p:nvSpPr>
          <p:spPr>
            <a:xfrm>
              <a:off x="392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Octagon 101"/>
            <p:cNvSpPr/>
            <p:nvPr/>
          </p:nvSpPr>
          <p:spPr>
            <a:xfrm>
              <a:off x="446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Octagon 102"/>
            <p:cNvSpPr/>
            <p:nvPr/>
          </p:nvSpPr>
          <p:spPr>
            <a:xfrm>
              <a:off x="500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Octagon 103"/>
            <p:cNvSpPr/>
            <p:nvPr/>
          </p:nvSpPr>
          <p:spPr>
            <a:xfrm>
              <a:off x="5544900" y="449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Octagon 104"/>
            <p:cNvSpPr/>
            <p:nvPr/>
          </p:nvSpPr>
          <p:spPr>
            <a:xfrm>
              <a:off x="176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Octagon 105"/>
            <p:cNvSpPr/>
            <p:nvPr/>
          </p:nvSpPr>
          <p:spPr>
            <a:xfrm>
              <a:off x="230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Octagon 106"/>
            <p:cNvSpPr/>
            <p:nvPr/>
          </p:nvSpPr>
          <p:spPr>
            <a:xfrm>
              <a:off x="284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Octagon 107"/>
            <p:cNvSpPr/>
            <p:nvPr/>
          </p:nvSpPr>
          <p:spPr>
            <a:xfrm>
              <a:off x="338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9" name="Octagon 108"/>
            <p:cNvSpPr/>
            <p:nvPr/>
          </p:nvSpPr>
          <p:spPr>
            <a:xfrm>
              <a:off x="392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Octagon 109"/>
            <p:cNvSpPr/>
            <p:nvPr/>
          </p:nvSpPr>
          <p:spPr>
            <a:xfrm>
              <a:off x="446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Octagon 110"/>
            <p:cNvSpPr/>
            <p:nvPr/>
          </p:nvSpPr>
          <p:spPr>
            <a:xfrm>
              <a:off x="500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2" name="Octagon 111"/>
            <p:cNvSpPr/>
            <p:nvPr/>
          </p:nvSpPr>
          <p:spPr>
            <a:xfrm>
              <a:off x="5544900" y="503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3" name="Octagon 112"/>
            <p:cNvSpPr/>
            <p:nvPr/>
          </p:nvSpPr>
          <p:spPr>
            <a:xfrm>
              <a:off x="176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Octagon 113"/>
            <p:cNvSpPr/>
            <p:nvPr/>
          </p:nvSpPr>
          <p:spPr>
            <a:xfrm>
              <a:off x="230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Octagon 114"/>
            <p:cNvSpPr/>
            <p:nvPr/>
          </p:nvSpPr>
          <p:spPr>
            <a:xfrm>
              <a:off x="284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6" name="Octagon 115"/>
            <p:cNvSpPr/>
            <p:nvPr/>
          </p:nvSpPr>
          <p:spPr>
            <a:xfrm>
              <a:off x="338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7" name="Octagon 116"/>
            <p:cNvSpPr/>
            <p:nvPr/>
          </p:nvSpPr>
          <p:spPr>
            <a:xfrm>
              <a:off x="392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8" name="Octagon 117"/>
            <p:cNvSpPr/>
            <p:nvPr/>
          </p:nvSpPr>
          <p:spPr>
            <a:xfrm>
              <a:off x="446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Octagon 118"/>
            <p:cNvSpPr/>
            <p:nvPr/>
          </p:nvSpPr>
          <p:spPr>
            <a:xfrm>
              <a:off x="500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0" name="Octagon 119"/>
            <p:cNvSpPr/>
            <p:nvPr/>
          </p:nvSpPr>
          <p:spPr>
            <a:xfrm>
              <a:off x="5544900" y="557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1" name="Octagon 120"/>
            <p:cNvSpPr/>
            <p:nvPr/>
          </p:nvSpPr>
          <p:spPr>
            <a:xfrm>
              <a:off x="176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2" name="Octagon 121"/>
            <p:cNvSpPr/>
            <p:nvPr/>
          </p:nvSpPr>
          <p:spPr>
            <a:xfrm>
              <a:off x="230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3" name="Octagon 122"/>
            <p:cNvSpPr/>
            <p:nvPr/>
          </p:nvSpPr>
          <p:spPr>
            <a:xfrm>
              <a:off x="284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4" name="Octagon 123"/>
            <p:cNvSpPr/>
            <p:nvPr/>
          </p:nvSpPr>
          <p:spPr>
            <a:xfrm>
              <a:off x="338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Octagon 124"/>
            <p:cNvSpPr/>
            <p:nvPr/>
          </p:nvSpPr>
          <p:spPr>
            <a:xfrm>
              <a:off x="392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6" name="Octagon 125"/>
            <p:cNvSpPr/>
            <p:nvPr/>
          </p:nvSpPr>
          <p:spPr>
            <a:xfrm>
              <a:off x="446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7" name="Octagon 126"/>
            <p:cNvSpPr/>
            <p:nvPr/>
          </p:nvSpPr>
          <p:spPr>
            <a:xfrm>
              <a:off x="500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Octagon 127"/>
            <p:cNvSpPr/>
            <p:nvPr/>
          </p:nvSpPr>
          <p:spPr>
            <a:xfrm>
              <a:off x="5544900" y="6112800"/>
              <a:ext cx="360000" cy="360000"/>
            </a:xfrm>
            <a:prstGeom prst="oct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0" name="Group 219"/>
          <p:cNvGrpSpPr>
            <a:grpSpLocks noChangeAspect="1"/>
          </p:cNvGrpSpPr>
          <p:nvPr/>
        </p:nvGrpSpPr>
        <p:grpSpPr>
          <a:xfrm>
            <a:off x="6120000" y="3492000"/>
            <a:ext cx="2430000" cy="3240000"/>
            <a:chOff x="2160000" y="180000"/>
            <a:chExt cx="4860000" cy="6480000"/>
          </a:xfrm>
        </p:grpSpPr>
        <p:sp>
          <p:nvSpPr>
            <p:cNvPr id="221" name="Rectangle 220"/>
            <p:cNvSpPr/>
            <p:nvPr/>
          </p:nvSpPr>
          <p:spPr>
            <a:xfrm>
              <a:off x="2160000" y="180000"/>
              <a:ext cx="4860000" cy="64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Octagon 221"/>
            <p:cNvSpPr/>
            <p:nvPr/>
          </p:nvSpPr>
          <p:spPr>
            <a:xfrm>
              <a:off x="2520000" y="5388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3" name="Octagon 222"/>
            <p:cNvSpPr/>
            <p:nvPr/>
          </p:nvSpPr>
          <p:spPr>
            <a:xfrm>
              <a:off x="3060000" y="54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4" name="Octagon 223"/>
            <p:cNvSpPr/>
            <p:nvPr/>
          </p:nvSpPr>
          <p:spPr>
            <a:xfrm>
              <a:off x="3600000" y="54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5" name="Octagon 224"/>
            <p:cNvSpPr/>
            <p:nvPr/>
          </p:nvSpPr>
          <p:spPr>
            <a:xfrm>
              <a:off x="4140000" y="54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6" name="Octagon 225"/>
            <p:cNvSpPr/>
            <p:nvPr/>
          </p:nvSpPr>
          <p:spPr>
            <a:xfrm>
              <a:off x="4680000" y="54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7" name="Octagon 226"/>
            <p:cNvSpPr/>
            <p:nvPr/>
          </p:nvSpPr>
          <p:spPr>
            <a:xfrm>
              <a:off x="5220000" y="54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8" name="Octagon 227"/>
            <p:cNvSpPr/>
            <p:nvPr/>
          </p:nvSpPr>
          <p:spPr>
            <a:xfrm>
              <a:off x="5760000" y="540000"/>
              <a:ext cx="360000" cy="360000"/>
            </a:xfrm>
            <a:prstGeom prst="octagon">
              <a:avLst/>
            </a:prstGeom>
            <a:solidFill>
              <a:srgbClr val="7030A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9" name="Octagon 228"/>
            <p:cNvSpPr/>
            <p:nvPr/>
          </p:nvSpPr>
          <p:spPr>
            <a:xfrm>
              <a:off x="6300000" y="5400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0" name="Octagon 229"/>
            <p:cNvSpPr/>
            <p:nvPr/>
          </p:nvSpPr>
          <p:spPr>
            <a:xfrm>
              <a:off x="2520000" y="108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1" name="Octagon 230"/>
            <p:cNvSpPr/>
            <p:nvPr/>
          </p:nvSpPr>
          <p:spPr>
            <a:xfrm>
              <a:off x="3060000" y="108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2" name="Octagon 231"/>
            <p:cNvSpPr/>
            <p:nvPr/>
          </p:nvSpPr>
          <p:spPr>
            <a:xfrm>
              <a:off x="3600000" y="108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3" name="Octagon 232"/>
            <p:cNvSpPr/>
            <p:nvPr/>
          </p:nvSpPr>
          <p:spPr>
            <a:xfrm>
              <a:off x="4140000" y="108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4" name="Octagon 233"/>
            <p:cNvSpPr/>
            <p:nvPr/>
          </p:nvSpPr>
          <p:spPr>
            <a:xfrm>
              <a:off x="4680000" y="108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5" name="Octagon 234"/>
            <p:cNvSpPr/>
            <p:nvPr/>
          </p:nvSpPr>
          <p:spPr>
            <a:xfrm>
              <a:off x="5220000" y="1080000"/>
              <a:ext cx="360000" cy="360000"/>
            </a:xfrm>
            <a:prstGeom prst="octagon">
              <a:avLst/>
            </a:prstGeom>
            <a:solidFill>
              <a:srgbClr val="7030A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6" name="Octagon 235"/>
            <p:cNvSpPr/>
            <p:nvPr/>
          </p:nvSpPr>
          <p:spPr>
            <a:xfrm>
              <a:off x="5760000" y="108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7" name="Octagon 236"/>
            <p:cNvSpPr/>
            <p:nvPr/>
          </p:nvSpPr>
          <p:spPr>
            <a:xfrm>
              <a:off x="6300000" y="1080000"/>
              <a:ext cx="360000" cy="360000"/>
            </a:xfrm>
            <a:prstGeom prst="octagon">
              <a:avLst/>
            </a:prstGeom>
            <a:solidFill>
              <a:srgbClr val="7030A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8" name="Octagon 237"/>
            <p:cNvSpPr/>
            <p:nvPr/>
          </p:nvSpPr>
          <p:spPr>
            <a:xfrm>
              <a:off x="2520000" y="162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9" name="Octagon 238"/>
            <p:cNvSpPr/>
            <p:nvPr/>
          </p:nvSpPr>
          <p:spPr>
            <a:xfrm>
              <a:off x="3060000" y="162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0" name="Octagon 239"/>
            <p:cNvSpPr/>
            <p:nvPr/>
          </p:nvSpPr>
          <p:spPr>
            <a:xfrm>
              <a:off x="3600000" y="162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1" name="Octagon 240"/>
            <p:cNvSpPr/>
            <p:nvPr/>
          </p:nvSpPr>
          <p:spPr>
            <a:xfrm>
              <a:off x="4140000" y="162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2" name="Octagon 241"/>
            <p:cNvSpPr/>
            <p:nvPr/>
          </p:nvSpPr>
          <p:spPr>
            <a:xfrm>
              <a:off x="4680000" y="16200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3" name="Octagon 242"/>
            <p:cNvSpPr/>
            <p:nvPr/>
          </p:nvSpPr>
          <p:spPr>
            <a:xfrm>
              <a:off x="5220000" y="162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4" name="Octagon 243"/>
            <p:cNvSpPr/>
            <p:nvPr/>
          </p:nvSpPr>
          <p:spPr>
            <a:xfrm>
              <a:off x="5760000" y="1620000"/>
              <a:ext cx="360000" cy="360000"/>
            </a:xfrm>
            <a:prstGeom prst="octagon">
              <a:avLst/>
            </a:prstGeom>
            <a:solidFill>
              <a:srgbClr val="7030A0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5" name="Octagon 244"/>
            <p:cNvSpPr/>
            <p:nvPr/>
          </p:nvSpPr>
          <p:spPr>
            <a:xfrm>
              <a:off x="6300000" y="162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6" name="Octagon 245"/>
            <p:cNvSpPr/>
            <p:nvPr/>
          </p:nvSpPr>
          <p:spPr>
            <a:xfrm>
              <a:off x="2520000" y="216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7" name="Octagon 246"/>
            <p:cNvSpPr/>
            <p:nvPr/>
          </p:nvSpPr>
          <p:spPr>
            <a:xfrm>
              <a:off x="3060000" y="216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8" name="Octagon 247"/>
            <p:cNvSpPr/>
            <p:nvPr/>
          </p:nvSpPr>
          <p:spPr>
            <a:xfrm>
              <a:off x="3600000" y="216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9" name="Octagon 248"/>
            <p:cNvSpPr/>
            <p:nvPr/>
          </p:nvSpPr>
          <p:spPr>
            <a:xfrm>
              <a:off x="4140000" y="216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0" name="Octagon 249"/>
            <p:cNvSpPr/>
            <p:nvPr/>
          </p:nvSpPr>
          <p:spPr>
            <a:xfrm>
              <a:off x="4680000" y="2160000"/>
              <a:ext cx="360000" cy="360000"/>
            </a:xfrm>
            <a:prstGeom prst="octagon">
              <a:avLst/>
            </a:prstGeom>
            <a:solidFill>
              <a:srgbClr val="7030A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1" name="Octagon 250"/>
            <p:cNvSpPr/>
            <p:nvPr/>
          </p:nvSpPr>
          <p:spPr>
            <a:xfrm>
              <a:off x="5220000" y="2160000"/>
              <a:ext cx="360000" cy="360000"/>
            </a:xfrm>
            <a:prstGeom prst="octagon">
              <a:avLst/>
            </a:prstGeom>
            <a:solidFill>
              <a:srgbClr val="7030A0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Octagon 251"/>
            <p:cNvSpPr/>
            <p:nvPr/>
          </p:nvSpPr>
          <p:spPr>
            <a:xfrm>
              <a:off x="5760000" y="2160000"/>
              <a:ext cx="360000" cy="360000"/>
            </a:xfrm>
            <a:prstGeom prst="octagon">
              <a:avLst/>
            </a:prstGeom>
            <a:solidFill>
              <a:srgbClr val="7030A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3" name="Octagon 252"/>
            <p:cNvSpPr/>
            <p:nvPr/>
          </p:nvSpPr>
          <p:spPr>
            <a:xfrm>
              <a:off x="6300000" y="216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4" name="Octagon 253"/>
            <p:cNvSpPr/>
            <p:nvPr/>
          </p:nvSpPr>
          <p:spPr>
            <a:xfrm>
              <a:off x="2520000" y="270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5" name="Octagon 254"/>
            <p:cNvSpPr/>
            <p:nvPr/>
          </p:nvSpPr>
          <p:spPr>
            <a:xfrm>
              <a:off x="3060000" y="270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Octagon 255"/>
            <p:cNvSpPr/>
            <p:nvPr/>
          </p:nvSpPr>
          <p:spPr>
            <a:xfrm>
              <a:off x="3600000" y="270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" name="Octagon 256"/>
            <p:cNvSpPr/>
            <p:nvPr/>
          </p:nvSpPr>
          <p:spPr>
            <a:xfrm>
              <a:off x="4140000" y="2700000"/>
              <a:ext cx="360000" cy="360000"/>
            </a:xfrm>
            <a:prstGeom prst="octagon">
              <a:avLst/>
            </a:prstGeom>
            <a:solidFill>
              <a:srgbClr val="7030A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8" name="Octagon 257"/>
            <p:cNvSpPr/>
            <p:nvPr/>
          </p:nvSpPr>
          <p:spPr>
            <a:xfrm>
              <a:off x="4680000" y="270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9" name="Octagon 258"/>
            <p:cNvSpPr/>
            <p:nvPr/>
          </p:nvSpPr>
          <p:spPr>
            <a:xfrm>
              <a:off x="5220000" y="2700000"/>
              <a:ext cx="360000" cy="360000"/>
            </a:xfrm>
            <a:prstGeom prst="octagon">
              <a:avLst/>
            </a:prstGeom>
            <a:solidFill>
              <a:srgbClr val="7030A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0" name="Octagon 259"/>
            <p:cNvSpPr/>
            <p:nvPr/>
          </p:nvSpPr>
          <p:spPr>
            <a:xfrm>
              <a:off x="5760000" y="2700000"/>
              <a:ext cx="360000" cy="360000"/>
            </a:xfrm>
            <a:prstGeom prst="octagon">
              <a:avLst/>
            </a:prstGeom>
            <a:solidFill>
              <a:srgbClr val="7030A0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1" name="Octagon 260"/>
            <p:cNvSpPr/>
            <p:nvPr/>
          </p:nvSpPr>
          <p:spPr>
            <a:xfrm>
              <a:off x="6300000" y="2700000"/>
              <a:ext cx="360000" cy="360000"/>
            </a:xfrm>
            <a:prstGeom prst="octagon">
              <a:avLst/>
            </a:prstGeom>
            <a:solidFill>
              <a:srgbClr val="7030A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2" name="Octagon 261"/>
            <p:cNvSpPr/>
            <p:nvPr/>
          </p:nvSpPr>
          <p:spPr>
            <a:xfrm>
              <a:off x="2520000" y="324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3" name="Octagon 262"/>
            <p:cNvSpPr/>
            <p:nvPr/>
          </p:nvSpPr>
          <p:spPr>
            <a:xfrm>
              <a:off x="3060000" y="324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4" name="Octagon 263"/>
            <p:cNvSpPr/>
            <p:nvPr/>
          </p:nvSpPr>
          <p:spPr>
            <a:xfrm>
              <a:off x="3600000" y="324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5" name="Octagon 264"/>
            <p:cNvSpPr/>
            <p:nvPr/>
          </p:nvSpPr>
          <p:spPr>
            <a:xfrm>
              <a:off x="4140000" y="3240000"/>
              <a:ext cx="360000" cy="360000"/>
            </a:xfrm>
            <a:prstGeom prst="octagon">
              <a:avLst/>
            </a:prstGeom>
            <a:solidFill>
              <a:srgbClr val="7030A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6" name="Octagon 265"/>
            <p:cNvSpPr/>
            <p:nvPr/>
          </p:nvSpPr>
          <p:spPr>
            <a:xfrm>
              <a:off x="4680000" y="3240000"/>
              <a:ext cx="360000" cy="360000"/>
            </a:xfrm>
            <a:prstGeom prst="octagon">
              <a:avLst/>
            </a:prstGeom>
            <a:solidFill>
              <a:srgbClr val="7030A0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7" name="Octagon 266"/>
            <p:cNvSpPr/>
            <p:nvPr/>
          </p:nvSpPr>
          <p:spPr>
            <a:xfrm>
              <a:off x="5220000" y="3240000"/>
              <a:ext cx="360000" cy="360000"/>
            </a:xfrm>
            <a:prstGeom prst="octagon">
              <a:avLst/>
            </a:prstGeom>
            <a:solidFill>
              <a:srgbClr val="7030A0">
                <a:alpha val="9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" name="Octagon 267"/>
            <p:cNvSpPr/>
            <p:nvPr/>
          </p:nvSpPr>
          <p:spPr>
            <a:xfrm>
              <a:off x="5760000" y="3240000"/>
              <a:ext cx="360000" cy="360000"/>
            </a:xfrm>
            <a:prstGeom prst="octagon">
              <a:avLst/>
            </a:prstGeom>
            <a:solidFill>
              <a:srgbClr val="7030A0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9" name="Octagon 268"/>
            <p:cNvSpPr/>
            <p:nvPr/>
          </p:nvSpPr>
          <p:spPr>
            <a:xfrm>
              <a:off x="6300000" y="32400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0" name="Octagon 269"/>
            <p:cNvSpPr/>
            <p:nvPr/>
          </p:nvSpPr>
          <p:spPr>
            <a:xfrm>
              <a:off x="2520900" y="378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1" name="Octagon 270"/>
            <p:cNvSpPr/>
            <p:nvPr/>
          </p:nvSpPr>
          <p:spPr>
            <a:xfrm>
              <a:off x="3060900" y="378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2" name="Octagon 271"/>
            <p:cNvSpPr/>
            <p:nvPr/>
          </p:nvSpPr>
          <p:spPr>
            <a:xfrm>
              <a:off x="3600900" y="378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3" name="Octagon 272"/>
            <p:cNvSpPr/>
            <p:nvPr/>
          </p:nvSpPr>
          <p:spPr>
            <a:xfrm>
              <a:off x="4140900" y="37800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4" name="Octagon 273"/>
            <p:cNvSpPr/>
            <p:nvPr/>
          </p:nvSpPr>
          <p:spPr>
            <a:xfrm>
              <a:off x="4680900" y="378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5" name="Octagon 274"/>
            <p:cNvSpPr/>
            <p:nvPr/>
          </p:nvSpPr>
          <p:spPr>
            <a:xfrm>
              <a:off x="5220900" y="3780000"/>
              <a:ext cx="360000" cy="360000"/>
            </a:xfrm>
            <a:prstGeom prst="octagon">
              <a:avLst/>
            </a:prstGeom>
            <a:solidFill>
              <a:srgbClr val="7030A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6" name="Octagon 275"/>
            <p:cNvSpPr/>
            <p:nvPr/>
          </p:nvSpPr>
          <p:spPr>
            <a:xfrm>
              <a:off x="5760900" y="3780000"/>
              <a:ext cx="360000" cy="360000"/>
            </a:xfrm>
            <a:prstGeom prst="octagon">
              <a:avLst/>
            </a:prstGeom>
            <a:solidFill>
              <a:srgbClr val="7030A0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7" name="Octagon 276"/>
            <p:cNvSpPr/>
            <p:nvPr/>
          </p:nvSpPr>
          <p:spPr>
            <a:xfrm>
              <a:off x="6300900" y="37800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8" name="Octagon 277"/>
            <p:cNvSpPr/>
            <p:nvPr/>
          </p:nvSpPr>
          <p:spPr>
            <a:xfrm>
              <a:off x="2520900" y="432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9" name="Octagon 278"/>
            <p:cNvSpPr/>
            <p:nvPr/>
          </p:nvSpPr>
          <p:spPr>
            <a:xfrm>
              <a:off x="3060900" y="432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0" name="Octagon 279"/>
            <p:cNvSpPr/>
            <p:nvPr/>
          </p:nvSpPr>
          <p:spPr>
            <a:xfrm>
              <a:off x="3600900" y="43200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1" name="Octagon 280"/>
            <p:cNvSpPr/>
            <p:nvPr/>
          </p:nvSpPr>
          <p:spPr>
            <a:xfrm>
              <a:off x="4140900" y="432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2" name="Octagon 281"/>
            <p:cNvSpPr/>
            <p:nvPr/>
          </p:nvSpPr>
          <p:spPr>
            <a:xfrm>
              <a:off x="4680900" y="4320000"/>
              <a:ext cx="360000" cy="360000"/>
            </a:xfrm>
            <a:prstGeom prst="octagon">
              <a:avLst/>
            </a:prstGeom>
            <a:solidFill>
              <a:srgbClr val="7030A0">
                <a:alpha val="9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3" name="Octagon 282"/>
            <p:cNvSpPr/>
            <p:nvPr/>
          </p:nvSpPr>
          <p:spPr>
            <a:xfrm>
              <a:off x="5220900" y="4320000"/>
              <a:ext cx="360000" cy="360000"/>
            </a:xfrm>
            <a:prstGeom prst="octagon">
              <a:avLst/>
            </a:prstGeom>
            <a:solidFill>
              <a:srgbClr val="7030A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4" name="Octagon 283"/>
            <p:cNvSpPr/>
            <p:nvPr/>
          </p:nvSpPr>
          <p:spPr>
            <a:xfrm>
              <a:off x="5760900" y="432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5" name="Octagon 284"/>
            <p:cNvSpPr/>
            <p:nvPr/>
          </p:nvSpPr>
          <p:spPr>
            <a:xfrm>
              <a:off x="6300900" y="432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6" name="Octagon 285"/>
            <p:cNvSpPr/>
            <p:nvPr/>
          </p:nvSpPr>
          <p:spPr>
            <a:xfrm>
              <a:off x="2520900" y="486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7" name="Octagon 286"/>
            <p:cNvSpPr/>
            <p:nvPr/>
          </p:nvSpPr>
          <p:spPr>
            <a:xfrm>
              <a:off x="3060900" y="486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8" name="Octagon 287"/>
            <p:cNvSpPr/>
            <p:nvPr/>
          </p:nvSpPr>
          <p:spPr>
            <a:xfrm>
              <a:off x="3600900" y="48600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9" name="Octagon 288"/>
            <p:cNvSpPr/>
            <p:nvPr/>
          </p:nvSpPr>
          <p:spPr>
            <a:xfrm>
              <a:off x="4140900" y="4860000"/>
              <a:ext cx="360000" cy="360000"/>
            </a:xfrm>
            <a:prstGeom prst="octagon">
              <a:avLst/>
            </a:prstGeom>
            <a:solidFill>
              <a:srgbClr val="7030A0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0" name="Octagon 289"/>
            <p:cNvSpPr/>
            <p:nvPr/>
          </p:nvSpPr>
          <p:spPr>
            <a:xfrm>
              <a:off x="4680900" y="4860000"/>
              <a:ext cx="360000" cy="360000"/>
            </a:xfrm>
            <a:prstGeom prst="octagon">
              <a:avLst/>
            </a:prstGeom>
            <a:solidFill>
              <a:srgbClr val="7030A0">
                <a:alpha val="9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1" name="Octagon 290"/>
            <p:cNvSpPr/>
            <p:nvPr/>
          </p:nvSpPr>
          <p:spPr>
            <a:xfrm>
              <a:off x="5220900" y="4860000"/>
              <a:ext cx="360000" cy="360000"/>
            </a:xfrm>
            <a:prstGeom prst="octagon">
              <a:avLst/>
            </a:prstGeom>
            <a:solidFill>
              <a:srgbClr val="7030A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2" name="Octagon 291"/>
            <p:cNvSpPr/>
            <p:nvPr/>
          </p:nvSpPr>
          <p:spPr>
            <a:xfrm>
              <a:off x="5760900" y="4860000"/>
              <a:ext cx="360000" cy="360000"/>
            </a:xfrm>
            <a:prstGeom prst="octagon">
              <a:avLst/>
            </a:prstGeom>
            <a:solidFill>
              <a:srgbClr val="7030A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3" name="Octagon 292"/>
            <p:cNvSpPr/>
            <p:nvPr/>
          </p:nvSpPr>
          <p:spPr>
            <a:xfrm>
              <a:off x="6300900" y="486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4" name="Octagon 293"/>
            <p:cNvSpPr/>
            <p:nvPr/>
          </p:nvSpPr>
          <p:spPr>
            <a:xfrm>
              <a:off x="2520900" y="540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5" name="Octagon 294"/>
            <p:cNvSpPr/>
            <p:nvPr/>
          </p:nvSpPr>
          <p:spPr>
            <a:xfrm>
              <a:off x="3060900" y="540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6" name="Octagon 295"/>
            <p:cNvSpPr/>
            <p:nvPr/>
          </p:nvSpPr>
          <p:spPr>
            <a:xfrm>
              <a:off x="3600900" y="54000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7" name="Octagon 296"/>
            <p:cNvSpPr/>
            <p:nvPr/>
          </p:nvSpPr>
          <p:spPr>
            <a:xfrm>
              <a:off x="4140900" y="540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8" name="Octagon 297"/>
            <p:cNvSpPr/>
            <p:nvPr/>
          </p:nvSpPr>
          <p:spPr>
            <a:xfrm>
              <a:off x="4680900" y="5400000"/>
              <a:ext cx="360000" cy="360000"/>
            </a:xfrm>
            <a:prstGeom prst="octagon">
              <a:avLst/>
            </a:prstGeom>
            <a:solidFill>
              <a:srgbClr val="7030A0">
                <a:alpha val="7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9" name="Octagon 298"/>
            <p:cNvSpPr/>
            <p:nvPr/>
          </p:nvSpPr>
          <p:spPr>
            <a:xfrm>
              <a:off x="5220900" y="5400000"/>
              <a:ext cx="360000" cy="360000"/>
            </a:xfrm>
            <a:prstGeom prst="octagon">
              <a:avLst/>
            </a:prstGeom>
            <a:solidFill>
              <a:srgbClr val="7030A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0" name="Octagon 299"/>
            <p:cNvSpPr/>
            <p:nvPr/>
          </p:nvSpPr>
          <p:spPr>
            <a:xfrm>
              <a:off x="5760900" y="5400000"/>
              <a:ext cx="360000" cy="360000"/>
            </a:xfrm>
            <a:prstGeom prst="octagon">
              <a:avLst/>
            </a:prstGeom>
            <a:solidFill>
              <a:srgbClr val="7030A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1" name="Octagon 300"/>
            <p:cNvSpPr/>
            <p:nvPr/>
          </p:nvSpPr>
          <p:spPr>
            <a:xfrm>
              <a:off x="6300900" y="540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2" name="Octagon 301"/>
            <p:cNvSpPr/>
            <p:nvPr/>
          </p:nvSpPr>
          <p:spPr>
            <a:xfrm>
              <a:off x="2520900" y="594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3" name="Octagon 302"/>
            <p:cNvSpPr/>
            <p:nvPr/>
          </p:nvSpPr>
          <p:spPr>
            <a:xfrm>
              <a:off x="3060900" y="594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4" name="Octagon 303"/>
            <p:cNvSpPr/>
            <p:nvPr/>
          </p:nvSpPr>
          <p:spPr>
            <a:xfrm>
              <a:off x="3600900" y="594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5" name="Octagon 304"/>
            <p:cNvSpPr/>
            <p:nvPr/>
          </p:nvSpPr>
          <p:spPr>
            <a:xfrm>
              <a:off x="4140900" y="594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6" name="Octagon 305"/>
            <p:cNvSpPr/>
            <p:nvPr/>
          </p:nvSpPr>
          <p:spPr>
            <a:xfrm>
              <a:off x="4680900" y="5940000"/>
              <a:ext cx="360000" cy="360000"/>
            </a:xfrm>
            <a:prstGeom prst="octagon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7" name="Octagon 306"/>
            <p:cNvSpPr/>
            <p:nvPr/>
          </p:nvSpPr>
          <p:spPr>
            <a:xfrm>
              <a:off x="5220900" y="5940000"/>
              <a:ext cx="360000" cy="360000"/>
            </a:xfrm>
            <a:prstGeom prst="octagon">
              <a:avLst/>
            </a:prstGeom>
            <a:solidFill>
              <a:srgbClr val="7030A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8" name="Octagon 307"/>
            <p:cNvSpPr/>
            <p:nvPr/>
          </p:nvSpPr>
          <p:spPr>
            <a:xfrm>
              <a:off x="5760900" y="594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9" name="Octagon 308"/>
            <p:cNvSpPr/>
            <p:nvPr/>
          </p:nvSpPr>
          <p:spPr>
            <a:xfrm>
              <a:off x="6300900" y="5940000"/>
              <a:ext cx="360000" cy="360000"/>
            </a:xfrm>
            <a:prstGeom prst="octagon">
              <a:avLst/>
            </a:prstGeom>
            <a:solidFill>
              <a:srgbClr val="7030A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10" name="Date Placeholder 3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629-F146-49B0-8BAB-99E5BED9497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311" name="Footer Placeholder 3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312" name="Slide Number Placeholder 3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2880000" y="2160000"/>
            <a:ext cx="504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#3: The Spatial Weighting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8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" grpId="0" animBg="1"/>
      <p:bldP spid="12" grpId="0" animBg="1"/>
      <p:bldP spid="22" grpId="0" animBg="1"/>
      <p:bldP spid="28" grpId="0" animBg="1"/>
      <p:bldP spid="33" grpId="0" animBg="1"/>
      <p:bldP spid="3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286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Weighted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52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Fused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00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Words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36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Phrase 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08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Super-Vectors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Up Arrow 14"/>
          <p:cNvSpPr/>
          <p:nvPr/>
        </p:nvSpPr>
        <p:spPr>
          <a:xfrm>
            <a:off x="500400" y="4888800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Up Arrow 16"/>
          <p:cNvSpPr/>
          <p:nvPr/>
        </p:nvSpPr>
        <p:spPr>
          <a:xfrm>
            <a:off x="500400" y="3160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Up Arrow 17"/>
          <p:cNvSpPr/>
          <p:nvPr/>
        </p:nvSpPr>
        <p:spPr>
          <a:xfrm>
            <a:off x="500400" y="2296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Up Arrow 18"/>
          <p:cNvSpPr/>
          <p:nvPr/>
        </p:nvSpPr>
        <p:spPr>
          <a:xfrm>
            <a:off x="500400" y="1432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Up Arrow 19"/>
          <p:cNvSpPr/>
          <p:nvPr/>
        </p:nvSpPr>
        <p:spPr>
          <a:xfrm>
            <a:off x="500400" y="568800"/>
            <a:ext cx="540000" cy="504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54400" y="107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Weighting Matrix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44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Edgemap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3524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2" name="Up Arrow 21"/>
          <p:cNvSpPr/>
          <p:nvPr/>
        </p:nvSpPr>
        <p:spPr>
          <a:xfrm>
            <a:off x="4964400" y="1432800"/>
            <a:ext cx="540000" cy="4825125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54400" y="4528800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Shape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Descriptors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748600" y="6195609"/>
            <a:ext cx="505800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Left Arrow 27"/>
          <p:cNvSpPr/>
          <p:nvPr/>
        </p:nvSpPr>
        <p:spPr>
          <a:xfrm>
            <a:off x="2748600" y="1011600"/>
            <a:ext cx="505800" cy="4846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Left Arrow 28"/>
          <p:cNvSpPr/>
          <p:nvPr/>
        </p:nvSpPr>
        <p:spPr>
          <a:xfrm>
            <a:off x="2748600" y="4466484"/>
            <a:ext cx="505800" cy="48463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400" y="3160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LLC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0400" y="2296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GPP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0400" y="568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SPM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24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Blur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84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40400" y="143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MAX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5940000" y="180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The Improved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5940000" y="288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Bag-of-Features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5940000" y="396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Framework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EFC6-50BE-4E03-B071-C98A685F36F5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5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11" grpId="0" animBg="1"/>
      <p:bldP spid="3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CN" dirty="0" smtClean="0"/>
              <a:t>The Bag-of-Features Framework</a:t>
            </a:r>
          </a:p>
          <a:p>
            <a:r>
              <a:rPr lang="en-US" altLang="zh-CN" dirty="0" smtClean="0"/>
              <a:t>Our Proposed Framework</a:t>
            </a:r>
          </a:p>
          <a:p>
            <a:r>
              <a:rPr lang="en-US" altLang="zh-CN" dirty="0" smtClean="0"/>
              <a:t>Analysis</a:t>
            </a:r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0282-34E0-4C27-A287-4FE574B641E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The Bag-of-Features Framework</a:t>
            </a:r>
          </a:p>
          <a:p>
            <a:r>
              <a:rPr lang="en-US" altLang="zh-CN" dirty="0" smtClean="0"/>
              <a:t>Our Proposed Framework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Analysis</a:t>
            </a:r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5B9-2399-4C2E-BD96-487B6275ADB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Beneficiations</a:t>
            </a:r>
          </a:p>
          <a:p>
            <a:pPr lvl="1"/>
            <a:r>
              <a:rPr lang="en-US" altLang="zh-CN" dirty="0" smtClean="0"/>
              <a:t>Heterogeneous Descriptors</a:t>
            </a:r>
          </a:p>
          <a:p>
            <a:pPr lvl="1"/>
            <a:r>
              <a:rPr lang="en-US" altLang="zh-CN" dirty="0" smtClean="0"/>
              <a:t>Geometric Phrase Pooling</a:t>
            </a:r>
          </a:p>
          <a:p>
            <a:r>
              <a:rPr lang="en-US" altLang="zh-CN" dirty="0" smtClean="0"/>
              <a:t>The Complexity of Geometric Phrase Pooling</a:t>
            </a:r>
          </a:p>
          <a:p>
            <a:pPr lvl="1"/>
            <a:r>
              <a:rPr lang="en-US" altLang="zh-CN" dirty="0" smtClean="0"/>
              <a:t>Time Complexity</a:t>
            </a:r>
          </a:p>
          <a:p>
            <a:pPr lvl="1"/>
            <a:r>
              <a:rPr lang="en-US" altLang="zh-CN" dirty="0" smtClean="0"/>
              <a:t>Space Sparsity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84C-D037-48DB-BC89-7C9A54566BA1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EB38-37AC-407B-A472-467D3EBB39E4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0000" y="180000"/>
            <a:ext cx="504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Why Multiple Descriptors?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0000" y="1080000"/>
            <a:ext cx="28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Better on SIFT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0000" y="1080000"/>
            <a:ext cx="28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Better on Edge-SIFT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980000"/>
            <a:ext cx="1800000" cy="132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0000" y="16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wild cat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0000"/>
            <a:ext cx="1800000" cy="13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580000"/>
            <a:ext cx="1800000" cy="125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980000"/>
            <a:ext cx="1800000" cy="127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780000"/>
            <a:ext cx="1800000" cy="125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5580000"/>
            <a:ext cx="1800000" cy="103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00000" y="34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water lily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0000" y="52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crocodile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60000" y="16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anchor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60000" y="34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butterfly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60000" y="52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wrench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980000"/>
            <a:ext cx="1800000" cy="13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780000"/>
            <a:ext cx="1800000" cy="13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5580000"/>
            <a:ext cx="1800000" cy="125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1980000"/>
            <a:ext cx="1800000" cy="127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780000"/>
            <a:ext cx="1800000" cy="125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5580000"/>
            <a:ext cx="1800000" cy="103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80000" y="1080000"/>
            <a:ext cx="28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7030A0"/>
                </a:solidFill>
              </a:rPr>
              <a:t>Better using Texture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40000" y="1080000"/>
            <a:ext cx="28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7030A0"/>
                </a:solidFill>
              </a:rPr>
              <a:t>Better using Shape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60000" y="2520000"/>
            <a:ext cx="504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How to Classify All of Them?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0000" y="3960000"/>
            <a:ext cx="6480000" cy="144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</a:rPr>
              <a:t>Using Both Descriptors!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8" grpId="0" animBg="1"/>
      <p:bldP spid="29" grpId="0" animBg="1"/>
      <p:bldP spid="30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4500000" y="360000"/>
            <a:ext cx="0" cy="4680000"/>
          </a:xfrm>
          <a:prstGeom prst="line">
            <a:avLst/>
          </a:prstGeom>
          <a:ln w="76200" cmpd="dbl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0000" y="2700000"/>
            <a:ext cx="8280000" cy="0"/>
          </a:xfrm>
          <a:prstGeom prst="line">
            <a:avLst/>
          </a:prstGeom>
          <a:ln w="76200" cmpd="dbl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EB38-37AC-407B-A472-467D3EBB39E4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ACM Multimedia 2012 - Oral Presentation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0000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"/>
            <a:ext cx="1800000" cy="180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240000"/>
            <a:ext cx="1800000" cy="18367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240000"/>
            <a:ext cx="1800000" cy="18120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800000" cy="180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"/>
            <a:ext cx="1800000" cy="180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0"/>
            <a:ext cx="1800000" cy="18367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0"/>
            <a:ext cx="1800000" cy="1812081"/>
          </a:xfrm>
          <a:prstGeom prst="rect">
            <a:avLst/>
          </a:prstGeom>
        </p:spPr>
      </p:pic>
      <p:sp>
        <p:nvSpPr>
          <p:cNvPr id="38" name="Left-Right Arrow 37"/>
          <p:cNvSpPr/>
          <p:nvPr/>
        </p:nvSpPr>
        <p:spPr>
          <a:xfrm>
            <a:off x="3960000" y="1080000"/>
            <a:ext cx="1080000" cy="360000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Left-Right Arrow 38"/>
          <p:cNvSpPr/>
          <p:nvPr/>
        </p:nvSpPr>
        <p:spPr>
          <a:xfrm>
            <a:off x="3960000" y="3960000"/>
            <a:ext cx="1080000" cy="360000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Up-Down Arrow 40"/>
          <p:cNvSpPr/>
          <p:nvPr/>
        </p:nvSpPr>
        <p:spPr>
          <a:xfrm>
            <a:off x="1080000" y="2160000"/>
            <a:ext cx="360000" cy="1080000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Up-Down Arrow 41"/>
          <p:cNvSpPr/>
          <p:nvPr/>
        </p:nvSpPr>
        <p:spPr>
          <a:xfrm>
            <a:off x="7560000" y="2160000"/>
            <a:ext cx="360000" cy="1080000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1620000" y="2340000"/>
            <a:ext cx="576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Confused using Texture Features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20000" y="2340000"/>
            <a:ext cx="576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Confused using Shape Features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0000" y="5400000"/>
            <a:ext cx="756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Perfect Discrimination with Both Descriptors!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ACM Multimedia 2012 - Oral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0000" y="360000"/>
            <a:ext cx="64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Why Geometric Phrase Pooling (GPP)?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pSp>
        <p:nvGrpSpPr>
          <p:cNvPr id="421" name="Group 420"/>
          <p:cNvGrpSpPr/>
          <p:nvPr/>
        </p:nvGrpSpPr>
        <p:grpSpPr>
          <a:xfrm>
            <a:off x="180000" y="1296000"/>
            <a:ext cx="2700000" cy="2844000"/>
            <a:chOff x="180000" y="1296000"/>
            <a:chExt cx="2700000" cy="2844000"/>
          </a:xfrm>
        </p:grpSpPr>
        <p:sp>
          <p:nvSpPr>
            <p:cNvPr id="168" name="Rectangle 167"/>
            <p:cNvSpPr/>
            <p:nvPr/>
          </p:nvSpPr>
          <p:spPr>
            <a:xfrm>
              <a:off x="1296000" y="2015333"/>
              <a:ext cx="360000" cy="36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56000" y="147395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296000" y="1475333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836000" y="1475333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56000" y="20160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6000" y="2554736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836000" y="2015333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296000" y="256475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36000" y="256475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576000" y="1296000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080000" y="3420000"/>
              <a:ext cx="1800000" cy="360000"/>
            </a:xfrm>
            <a:prstGeom prst="rect">
              <a:avLst/>
            </a:prstGeom>
            <a:no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Central Word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80000" y="3780000"/>
              <a:ext cx="1800000" cy="360000"/>
            </a:xfrm>
            <a:prstGeom prst="rect">
              <a:avLst/>
            </a:prstGeom>
            <a:no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Side Word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0" name="Straight Connector 179"/>
            <p:cNvCxnSpPr>
              <a:stCxn id="168" idx="2"/>
              <a:endCxn id="178" idx="0"/>
            </p:cNvCxnSpPr>
            <p:nvPr/>
          </p:nvCxnSpPr>
          <p:spPr>
            <a:xfrm>
              <a:off x="1476000" y="2375333"/>
              <a:ext cx="504000" cy="104466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0" idx="2"/>
              <a:endCxn id="179" idx="0"/>
            </p:cNvCxnSpPr>
            <p:nvPr/>
          </p:nvCxnSpPr>
          <p:spPr>
            <a:xfrm flipH="1">
              <a:off x="1080000" y="1835333"/>
              <a:ext cx="396000" cy="194466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3150000" y="1656000"/>
            <a:ext cx="5040000" cy="1224000"/>
            <a:chOff x="3646800" y="1206960"/>
            <a:chExt cx="5040000" cy="1224000"/>
          </a:xfrm>
        </p:grpSpPr>
        <p:sp>
          <p:nvSpPr>
            <p:cNvPr id="207" name="Rectangle 206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30" name="Rectangle 229"/>
          <p:cNvSpPr/>
          <p:nvPr/>
        </p:nvSpPr>
        <p:spPr>
          <a:xfrm>
            <a:off x="3439440" y="2304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1" name="Rectangle 230"/>
          <p:cNvSpPr/>
          <p:nvPr/>
        </p:nvSpPr>
        <p:spPr>
          <a:xfrm>
            <a:off x="3727440" y="251904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2" name="Rectangle 231"/>
          <p:cNvSpPr/>
          <p:nvPr/>
        </p:nvSpPr>
        <p:spPr>
          <a:xfrm>
            <a:off x="4303440" y="201504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3" name="Rectangle 232"/>
          <p:cNvSpPr/>
          <p:nvPr/>
        </p:nvSpPr>
        <p:spPr>
          <a:xfrm>
            <a:off x="6031440" y="2664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4" name="Rectangle 233"/>
          <p:cNvSpPr/>
          <p:nvPr/>
        </p:nvSpPr>
        <p:spPr>
          <a:xfrm>
            <a:off x="6319440" y="1656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2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3439440" y="5472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5" name="Rectangle 294"/>
          <p:cNvSpPr/>
          <p:nvPr/>
        </p:nvSpPr>
        <p:spPr>
          <a:xfrm>
            <a:off x="3727440" y="568800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6" name="Rectangle 295"/>
          <p:cNvSpPr/>
          <p:nvPr/>
        </p:nvSpPr>
        <p:spPr>
          <a:xfrm>
            <a:off x="4303440" y="518400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7" name="Rectangle 296"/>
          <p:cNvSpPr/>
          <p:nvPr/>
        </p:nvSpPr>
        <p:spPr>
          <a:xfrm>
            <a:off x="6030000" y="5832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8" name="Rectangle 297"/>
          <p:cNvSpPr/>
          <p:nvPr/>
        </p:nvSpPr>
        <p:spPr>
          <a:xfrm>
            <a:off x="6319440" y="4824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9" name="Group 298"/>
          <p:cNvGrpSpPr/>
          <p:nvPr/>
        </p:nvGrpSpPr>
        <p:grpSpPr>
          <a:xfrm>
            <a:off x="3150000" y="4536000"/>
            <a:ext cx="5040000" cy="1511760"/>
            <a:chOff x="3646800" y="919200"/>
            <a:chExt cx="5040000" cy="1511760"/>
          </a:xfrm>
        </p:grpSpPr>
        <p:sp>
          <p:nvSpPr>
            <p:cNvPr id="300" name="Rectangle 299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5376000" y="919200"/>
              <a:ext cx="144000" cy="136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5664240" y="1423200"/>
              <a:ext cx="144000" cy="86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952240" y="2215200"/>
              <a:ext cx="144000" cy="7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7680240" y="2143200"/>
              <a:ext cx="144000" cy="14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7392000" y="2215200"/>
              <a:ext cx="144000" cy="7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4879200" y="4534800"/>
            <a:ext cx="144000" cy="1368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1" name="Rectangle 350"/>
          <p:cNvSpPr/>
          <p:nvPr/>
        </p:nvSpPr>
        <p:spPr>
          <a:xfrm>
            <a:off x="5167440" y="5038800"/>
            <a:ext cx="144000" cy="864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2" name="Rectangle 351"/>
          <p:cNvSpPr/>
          <p:nvPr/>
        </p:nvSpPr>
        <p:spPr>
          <a:xfrm>
            <a:off x="5455440" y="5830800"/>
            <a:ext cx="144000" cy="72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3" name="Rectangle 352"/>
          <p:cNvSpPr/>
          <p:nvPr/>
        </p:nvSpPr>
        <p:spPr>
          <a:xfrm>
            <a:off x="7183440" y="5758800"/>
            <a:ext cx="144000" cy="144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4" name="Rectangle 353"/>
          <p:cNvSpPr/>
          <p:nvPr/>
        </p:nvSpPr>
        <p:spPr>
          <a:xfrm>
            <a:off x="6895200" y="5830800"/>
            <a:ext cx="144000" cy="72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5" name="Rectangle 354"/>
          <p:cNvSpPr/>
          <p:nvPr/>
        </p:nvSpPr>
        <p:spPr>
          <a:xfrm>
            <a:off x="4878000" y="1366736"/>
            <a:ext cx="144000" cy="1368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6" name="Rectangle 355"/>
          <p:cNvSpPr/>
          <p:nvPr/>
        </p:nvSpPr>
        <p:spPr>
          <a:xfrm>
            <a:off x="5166000" y="1870736"/>
            <a:ext cx="144000" cy="864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7" name="Rectangle 356"/>
          <p:cNvSpPr/>
          <p:nvPr/>
        </p:nvSpPr>
        <p:spPr>
          <a:xfrm>
            <a:off x="5454000" y="2662736"/>
            <a:ext cx="144000" cy="72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8" name="Rectangle 357"/>
          <p:cNvSpPr/>
          <p:nvPr/>
        </p:nvSpPr>
        <p:spPr>
          <a:xfrm>
            <a:off x="7182000" y="2590736"/>
            <a:ext cx="144000" cy="144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9" name="Rectangle 358"/>
          <p:cNvSpPr/>
          <p:nvPr/>
        </p:nvSpPr>
        <p:spPr>
          <a:xfrm>
            <a:off x="6894000" y="2662736"/>
            <a:ext cx="144000" cy="72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0" name="Group 359"/>
          <p:cNvGrpSpPr/>
          <p:nvPr/>
        </p:nvGrpSpPr>
        <p:grpSpPr>
          <a:xfrm>
            <a:off x="3150000" y="4536000"/>
            <a:ext cx="5040000" cy="1512000"/>
            <a:chOff x="3150000" y="4536000"/>
            <a:chExt cx="5040000" cy="1512000"/>
          </a:xfrm>
        </p:grpSpPr>
        <p:sp>
          <p:nvSpPr>
            <p:cNvPr id="361" name="Rectangle 360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430200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878000" y="4536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6319440" y="482400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689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7183440" y="57600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167440" y="50400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45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3150000" y="1366736"/>
            <a:ext cx="5040000" cy="1512000"/>
            <a:chOff x="3150000" y="4536000"/>
            <a:chExt cx="5040000" cy="1512000"/>
          </a:xfrm>
        </p:grpSpPr>
        <p:sp>
          <p:nvSpPr>
            <p:cNvPr id="389" name="Rectangle 388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430200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4878000" y="4536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319440" y="482400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89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183440" y="5760000"/>
              <a:ext cx="144000" cy="14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167440" y="5040000"/>
              <a:ext cx="144000" cy="86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455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16" name="Rectangle 415"/>
          <p:cNvSpPr/>
          <p:nvPr/>
        </p:nvSpPr>
        <p:spPr>
          <a:xfrm>
            <a:off x="7560000" y="2016000"/>
            <a:ext cx="10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MAX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7560000" y="5184000"/>
            <a:ext cx="10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GPP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360000" y="4680000"/>
            <a:ext cx="2160000" cy="144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MAX and </a:t>
            </a:r>
            <a:r>
              <a:rPr lang="en-US" altLang="zh-CN" sz="2400" dirty="0" smtClean="0">
                <a:solidFill>
                  <a:schemeClr val="tx1"/>
                </a:solidFill>
              </a:rPr>
              <a:t>GPP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No Difference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007 0.454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27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0122 0.4613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00347 0.464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324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00069 0.462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10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104 0.479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9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00018 -0.460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05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208 -0.4643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321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0399 -0.466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33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00348 -0.466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333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00173 -0.461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0" grpId="0" animBg="1"/>
      <p:bldP spid="230" grpId="1" animBg="1"/>
      <p:bldP spid="230" grpId="2" animBg="1"/>
      <p:bldP spid="231" grpId="0" animBg="1"/>
      <p:bldP spid="231" grpId="1" animBg="1"/>
      <p:bldP spid="231" grpId="2" animBg="1"/>
      <p:bldP spid="232" grpId="0" animBg="1"/>
      <p:bldP spid="232" grpId="1" animBg="1"/>
      <p:bldP spid="232" grpId="2" animBg="1"/>
      <p:bldP spid="233" grpId="0" animBg="1"/>
      <p:bldP spid="233" grpId="1" animBg="1"/>
      <p:bldP spid="233" grpId="2" animBg="1"/>
      <p:bldP spid="234" grpId="0" animBg="1"/>
      <p:bldP spid="234" grpId="1" animBg="1"/>
      <p:bldP spid="234" grpId="2" animBg="1"/>
      <p:bldP spid="294" grpId="0" animBg="1"/>
      <p:bldP spid="295" grpId="0" animBg="1"/>
      <p:bldP spid="296" grpId="0" animBg="1"/>
      <p:bldP spid="297" grpId="0" animBg="1"/>
      <p:bldP spid="298" grpId="0" animBg="1"/>
      <p:bldP spid="350" grpId="0" animBg="1"/>
      <p:bldP spid="350" grpId="1" animBg="1"/>
      <p:bldP spid="350" grpId="2" animBg="1"/>
      <p:bldP spid="351" grpId="0" animBg="1"/>
      <p:bldP spid="351" grpId="1" animBg="1"/>
      <p:bldP spid="351" grpId="2" animBg="1"/>
      <p:bldP spid="352" grpId="0" animBg="1"/>
      <p:bldP spid="352" grpId="1" animBg="1"/>
      <p:bldP spid="352" grpId="2" animBg="1"/>
      <p:bldP spid="353" grpId="0" animBg="1"/>
      <p:bldP spid="353" grpId="1" animBg="1"/>
      <p:bldP spid="353" grpId="2" animBg="1"/>
      <p:bldP spid="354" grpId="0" animBg="1"/>
      <p:bldP spid="354" grpId="1" animBg="1"/>
      <p:bldP spid="354" grpId="2" animBg="1"/>
      <p:bldP spid="355" grpId="0" animBg="1"/>
      <p:bldP spid="356" grpId="0" animBg="1"/>
      <p:bldP spid="357" grpId="0" animBg="1"/>
      <p:bldP spid="358" grpId="0" animBg="1"/>
      <p:bldP spid="359" grpId="0" animBg="1"/>
      <p:bldP spid="416" grpId="0" animBg="1"/>
      <p:bldP spid="417" grpId="0" animBg="1"/>
      <p:bldP spid="4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80000" y="1296000"/>
            <a:ext cx="2700000" cy="2844000"/>
            <a:chOff x="180000" y="1296000"/>
            <a:chExt cx="2700000" cy="2844000"/>
          </a:xfrm>
        </p:grpSpPr>
        <p:sp>
          <p:nvSpPr>
            <p:cNvPr id="7" name="Rectangle 6"/>
            <p:cNvSpPr/>
            <p:nvPr/>
          </p:nvSpPr>
          <p:spPr>
            <a:xfrm>
              <a:off x="1296000" y="2015333"/>
              <a:ext cx="360000" cy="36000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6000" y="147395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6000" y="1475333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36000" y="1475333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6000" y="2016000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6000" y="2554736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36000" y="2015333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6000" y="256475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36000" y="2564758"/>
              <a:ext cx="360000" cy="360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76000" y="1296000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00" y="3420000"/>
              <a:ext cx="1800000" cy="360000"/>
            </a:xfrm>
            <a:prstGeom prst="rect">
              <a:avLst/>
            </a:prstGeom>
            <a:no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Central Word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80000" y="3780000"/>
              <a:ext cx="1800000" cy="360000"/>
            </a:xfrm>
            <a:prstGeom prst="rect">
              <a:avLst/>
            </a:prstGeom>
            <a:no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Side Word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>
              <a:stCxn id="7" idx="2"/>
              <a:endCxn id="17" idx="0"/>
            </p:cNvCxnSpPr>
            <p:nvPr/>
          </p:nvCxnSpPr>
          <p:spPr>
            <a:xfrm flipH="1">
              <a:off x="1080000" y="2375333"/>
              <a:ext cx="396000" cy="104466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2"/>
              <a:endCxn id="18" idx="0"/>
            </p:cNvCxnSpPr>
            <p:nvPr/>
          </p:nvCxnSpPr>
          <p:spPr>
            <a:xfrm flipH="1">
              <a:off x="1980000" y="1835333"/>
              <a:ext cx="36000" cy="194466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150000" y="1656000"/>
            <a:ext cx="5040000" cy="1224000"/>
            <a:chOff x="3646800" y="1206960"/>
            <a:chExt cx="5040000" cy="1224000"/>
          </a:xfrm>
        </p:grpSpPr>
        <p:sp>
          <p:nvSpPr>
            <p:cNvPr id="24" name="Rectangle 23"/>
            <p:cNvSpPr/>
            <p:nvPr/>
          </p:nvSpPr>
          <p:spPr>
            <a:xfrm>
              <a:off x="3646800" y="2286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3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2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1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0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8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7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6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5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4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2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1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04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92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80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68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56240" y="228696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6240" y="1854000"/>
              <a:ext cx="144000" cy="43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24240" y="2070000"/>
              <a:ext cx="144000" cy="216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0240" y="1566000"/>
              <a:ext cx="144000" cy="72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28240" y="2214960"/>
              <a:ext cx="144000" cy="72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816240" y="1206960"/>
              <a:ext cx="144000" cy="10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3439440" y="2304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Rectangle 48"/>
          <p:cNvSpPr/>
          <p:nvPr/>
        </p:nvSpPr>
        <p:spPr>
          <a:xfrm>
            <a:off x="3727440" y="251904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4303440" y="201504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Rectangle 50"/>
          <p:cNvSpPr/>
          <p:nvPr/>
        </p:nvSpPr>
        <p:spPr>
          <a:xfrm>
            <a:off x="6031440" y="2664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Rectangle 51"/>
          <p:cNvSpPr/>
          <p:nvPr/>
        </p:nvSpPr>
        <p:spPr>
          <a:xfrm>
            <a:off x="6319440" y="1656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Rectangle 52"/>
          <p:cNvSpPr/>
          <p:nvPr/>
        </p:nvSpPr>
        <p:spPr>
          <a:xfrm>
            <a:off x="3439440" y="5472000"/>
            <a:ext cx="144000" cy="43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Rectangle 53"/>
          <p:cNvSpPr/>
          <p:nvPr/>
        </p:nvSpPr>
        <p:spPr>
          <a:xfrm>
            <a:off x="3727440" y="5688000"/>
            <a:ext cx="144000" cy="216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Rectangle 54"/>
          <p:cNvSpPr/>
          <p:nvPr/>
        </p:nvSpPr>
        <p:spPr>
          <a:xfrm>
            <a:off x="4303440" y="4680000"/>
            <a:ext cx="144000" cy="72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Rectangle 55"/>
          <p:cNvSpPr/>
          <p:nvPr/>
        </p:nvSpPr>
        <p:spPr>
          <a:xfrm>
            <a:off x="6030000" y="5832000"/>
            <a:ext cx="144000" cy="72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Rectangle 56"/>
          <p:cNvSpPr/>
          <p:nvPr/>
        </p:nvSpPr>
        <p:spPr>
          <a:xfrm>
            <a:off x="6319440" y="4536000"/>
            <a:ext cx="144000" cy="1080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150000" y="5112000"/>
            <a:ext cx="5040000" cy="936000"/>
            <a:chOff x="3150000" y="5112000"/>
            <a:chExt cx="5040000" cy="936000"/>
          </a:xfrm>
        </p:grpSpPr>
        <p:sp>
          <p:nvSpPr>
            <p:cNvPr id="59" name="Rectangle 58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19440" y="5616000"/>
              <a:ext cx="144000" cy="28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07440" y="5184000"/>
              <a:ext cx="144000" cy="720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95440" y="5112000"/>
              <a:ext cx="144000" cy="792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03440" y="5400000"/>
              <a:ext cx="144000" cy="50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471440" y="5688000"/>
              <a:ext cx="144000" cy="216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319440" y="5616000"/>
            <a:ext cx="144000" cy="288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Rectangle 107"/>
          <p:cNvSpPr/>
          <p:nvPr/>
        </p:nvSpPr>
        <p:spPr>
          <a:xfrm>
            <a:off x="6607440" y="5184000"/>
            <a:ext cx="144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9" name="Rectangle 108"/>
          <p:cNvSpPr/>
          <p:nvPr/>
        </p:nvSpPr>
        <p:spPr>
          <a:xfrm>
            <a:off x="6895440" y="5112000"/>
            <a:ext cx="144000" cy="792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0" name="Rectangle 109"/>
          <p:cNvSpPr/>
          <p:nvPr/>
        </p:nvSpPr>
        <p:spPr>
          <a:xfrm>
            <a:off x="4303440" y="5400000"/>
            <a:ext cx="144000" cy="504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Rectangle 110"/>
          <p:cNvSpPr/>
          <p:nvPr/>
        </p:nvSpPr>
        <p:spPr>
          <a:xfrm>
            <a:off x="7471440" y="5688000"/>
            <a:ext cx="144000" cy="216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2" name="Rectangle 111"/>
          <p:cNvSpPr/>
          <p:nvPr/>
        </p:nvSpPr>
        <p:spPr>
          <a:xfrm>
            <a:off x="6319440" y="2446736"/>
            <a:ext cx="144000" cy="288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Rectangle 112"/>
          <p:cNvSpPr/>
          <p:nvPr/>
        </p:nvSpPr>
        <p:spPr>
          <a:xfrm>
            <a:off x="6607440" y="2014736"/>
            <a:ext cx="144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4" name="Rectangle 113"/>
          <p:cNvSpPr/>
          <p:nvPr/>
        </p:nvSpPr>
        <p:spPr>
          <a:xfrm>
            <a:off x="6895440" y="1942736"/>
            <a:ext cx="144000" cy="792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5" name="Rectangle 114"/>
          <p:cNvSpPr/>
          <p:nvPr/>
        </p:nvSpPr>
        <p:spPr>
          <a:xfrm>
            <a:off x="4303440" y="2230736"/>
            <a:ext cx="144000" cy="504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6" name="Rectangle 115"/>
          <p:cNvSpPr/>
          <p:nvPr/>
        </p:nvSpPr>
        <p:spPr>
          <a:xfrm>
            <a:off x="7471440" y="2518736"/>
            <a:ext cx="144000" cy="2160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3150000" y="4536000"/>
            <a:ext cx="5040000" cy="1512000"/>
            <a:chOff x="3150000" y="4536000"/>
            <a:chExt cx="5040000" cy="1512000"/>
          </a:xfrm>
        </p:grpSpPr>
        <p:sp>
          <p:nvSpPr>
            <p:cNvPr id="118" name="Rectangle 117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303440" y="4680000"/>
              <a:ext cx="144000" cy="1224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319440" y="4536000"/>
              <a:ext cx="144000" cy="1368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895440" y="51120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471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60744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3150000" y="1656000"/>
            <a:ext cx="5040000" cy="1224000"/>
            <a:chOff x="3150000" y="4824000"/>
            <a:chExt cx="5040000" cy="1224000"/>
          </a:xfrm>
        </p:grpSpPr>
        <p:sp>
          <p:nvSpPr>
            <p:cNvPr id="170" name="Rectangle 169"/>
            <p:cNvSpPr/>
            <p:nvPr/>
          </p:nvSpPr>
          <p:spPr>
            <a:xfrm>
              <a:off x="3150000" y="5904000"/>
              <a:ext cx="504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43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72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01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2</a:t>
              </a:r>
              <a:endParaRPr lang="zh-CN" altLang="en-US" sz="14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30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3</a:t>
              </a:r>
              <a:endParaRPr lang="zh-CN" altLang="en-US" sz="14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59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4</a:t>
              </a:r>
              <a:endParaRPr lang="zh-CN" altLang="en-US" sz="14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87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16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6</a:t>
              </a:r>
              <a:endParaRPr lang="zh-CN" altLang="en-US" sz="1400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45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7</a:t>
              </a:r>
              <a:endParaRPr lang="zh-CN" altLang="en-US" sz="14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74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8</a:t>
              </a:r>
              <a:endParaRPr lang="zh-CN" altLang="en-US" sz="14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03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9</a:t>
              </a:r>
              <a:endParaRPr lang="zh-CN" altLang="en-US" sz="1400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31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</a:t>
              </a:r>
              <a:endParaRPr lang="zh-CN" altLang="en-US" sz="1400" dirty="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607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B</a:t>
              </a:r>
              <a:endParaRPr lang="zh-CN" altLang="en-US" sz="1400" dirty="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895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C</a:t>
              </a:r>
              <a:endParaRPr lang="zh-CN" altLang="en-US" sz="1400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183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D</a:t>
              </a:r>
              <a:endParaRPr lang="zh-CN" altLang="en-US" sz="1400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471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</a:t>
              </a:r>
              <a:endParaRPr lang="zh-CN" altLang="en-US" sz="1400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7759440" y="5904000"/>
              <a:ext cx="144000" cy="144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F</a:t>
              </a:r>
              <a:endParaRPr lang="zh-CN" altLang="en-US" sz="1400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30344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319440" y="4824000"/>
              <a:ext cx="144000" cy="10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895440" y="5112000"/>
              <a:ext cx="144000" cy="79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471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439440" y="5472000"/>
              <a:ext cx="144000" cy="43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727440" y="5688000"/>
              <a:ext cx="144000" cy="216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031440" y="5832000"/>
              <a:ext cx="144000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607440" y="5184000"/>
              <a:ext cx="144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5" name="Rectangle 194"/>
          <p:cNvSpPr/>
          <p:nvPr/>
        </p:nvSpPr>
        <p:spPr>
          <a:xfrm>
            <a:off x="7560000" y="2016000"/>
            <a:ext cx="10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MAX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560000" y="5184000"/>
            <a:ext cx="10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GPP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60000" y="4680000"/>
            <a:ext cx="2160000" cy="144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7030A0"/>
                </a:solidFill>
              </a:rPr>
              <a:t>Enhancing Overlapping Dimensions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440000" y="360000"/>
            <a:ext cx="64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Why Geometric Phrase Pooling (GPP)?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03440" y="4680000"/>
            <a:ext cx="144000" cy="122400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2" name="Rectangle 201"/>
          <p:cNvSpPr/>
          <p:nvPr/>
        </p:nvSpPr>
        <p:spPr>
          <a:xfrm>
            <a:off x="6319440" y="4536000"/>
            <a:ext cx="144000" cy="136800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5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0007 0.465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0122 0.461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0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00347 0.398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990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00069 0.462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1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104 0.42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2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0347 -0.45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287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0104 -0.462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310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0295 -0.463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31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0365 -0.458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29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0017 -0.45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4" grpId="0" animBg="1"/>
      <p:bldP spid="55" grpId="0" animBg="1"/>
      <p:bldP spid="56" grpId="0" animBg="1"/>
      <p:bldP spid="57" grpId="0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3" grpId="0" animBg="1"/>
      <p:bldP spid="114" grpId="0" animBg="1"/>
      <p:bldP spid="115" grpId="0" animBg="1"/>
      <p:bldP spid="116" grpId="0" animBg="1"/>
      <p:bldP spid="195" grpId="0" animBg="1"/>
      <p:bldP spid="196" grpId="0" animBg="1"/>
      <p:bldP spid="197" grpId="0" animBg="1"/>
      <p:bldP spid="200" grpId="0" animBg="1"/>
      <p:bldP spid="20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DB34-9A44-420C-A0DC-C87CCBEF538D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0000" y="360000"/>
            <a:ext cx="720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Why Enhancing Overlapping Dimensions?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49735" y="2649505"/>
            <a:ext cx="5665665" cy="3751295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5665" h="3751295">
                <a:moveTo>
                  <a:pt x="645946" y="583443"/>
                </a:moveTo>
                <a:cubicBezTo>
                  <a:pt x="1001546" y="386593"/>
                  <a:pt x="1628609" y="38930"/>
                  <a:pt x="2150896" y="2418"/>
                </a:cubicBezTo>
                <a:cubicBezTo>
                  <a:pt x="2673184" y="-34095"/>
                  <a:pt x="3273259" y="354843"/>
                  <a:pt x="3779671" y="364368"/>
                </a:cubicBezTo>
                <a:cubicBezTo>
                  <a:pt x="4286083" y="373893"/>
                  <a:pt x="4875046" y="-148394"/>
                  <a:pt x="5189371" y="59568"/>
                </a:cubicBezTo>
                <a:cubicBezTo>
                  <a:pt x="5503696" y="267530"/>
                  <a:pt x="5668796" y="1013656"/>
                  <a:pt x="5665621" y="1612143"/>
                </a:cubicBezTo>
                <a:cubicBezTo>
                  <a:pt x="5662446" y="2210630"/>
                  <a:pt x="5635458" y="3386968"/>
                  <a:pt x="5170321" y="3650493"/>
                </a:cubicBezTo>
                <a:cubicBezTo>
                  <a:pt x="4705184" y="3914018"/>
                  <a:pt x="3701883" y="3183768"/>
                  <a:pt x="2874796" y="3193293"/>
                </a:cubicBezTo>
                <a:cubicBezTo>
                  <a:pt x="2047709" y="3202818"/>
                  <a:pt x="657059" y="3934656"/>
                  <a:pt x="207796" y="3707643"/>
                </a:cubicBezTo>
                <a:cubicBezTo>
                  <a:pt x="-241467" y="3480631"/>
                  <a:pt x="210971" y="2251906"/>
                  <a:pt x="179221" y="1831218"/>
                </a:cubicBezTo>
                <a:cubicBezTo>
                  <a:pt x="147471" y="1410531"/>
                  <a:pt x="-60492" y="1389893"/>
                  <a:pt x="17296" y="1183518"/>
                </a:cubicBezTo>
                <a:cubicBezTo>
                  <a:pt x="95083" y="977143"/>
                  <a:pt x="290346" y="780293"/>
                  <a:pt x="645946" y="5834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18089" y="6211669"/>
            <a:ext cx="36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The Feature Space</a:t>
            </a:r>
            <a:endParaRPr lang="zh-CN" alt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4149450" y="3379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12" name="Oval 11"/>
          <p:cNvSpPr/>
          <p:nvPr/>
        </p:nvSpPr>
        <p:spPr>
          <a:xfrm>
            <a:off x="5668694" y="30746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3" name="Oval 12"/>
          <p:cNvSpPr/>
          <p:nvPr/>
        </p:nvSpPr>
        <p:spPr>
          <a:xfrm>
            <a:off x="8153100" y="55661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14" name="Oval 13"/>
          <p:cNvSpPr/>
          <p:nvPr/>
        </p:nvSpPr>
        <p:spPr>
          <a:xfrm>
            <a:off x="3836850" y="54818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5" name="Oval 14"/>
          <p:cNvSpPr/>
          <p:nvPr/>
        </p:nvSpPr>
        <p:spPr>
          <a:xfrm>
            <a:off x="6207300" y="524991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6" name="Oval 15"/>
          <p:cNvSpPr/>
          <p:nvPr/>
        </p:nvSpPr>
        <p:spPr>
          <a:xfrm>
            <a:off x="7071400" y="466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17" name="Oval 16"/>
          <p:cNvSpPr/>
          <p:nvPr/>
        </p:nvSpPr>
        <p:spPr>
          <a:xfrm>
            <a:off x="7621200" y="31452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18" name="Oval 17"/>
          <p:cNvSpPr/>
          <p:nvPr/>
        </p:nvSpPr>
        <p:spPr>
          <a:xfrm>
            <a:off x="7381400" y="54644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9" name="Oval 18"/>
          <p:cNvSpPr/>
          <p:nvPr/>
        </p:nvSpPr>
        <p:spPr>
          <a:xfrm>
            <a:off x="7973100" y="484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20" name="Oval 19"/>
          <p:cNvSpPr/>
          <p:nvPr/>
        </p:nvSpPr>
        <p:spPr>
          <a:xfrm>
            <a:off x="5760650" y="40973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21" name="Oval 20"/>
          <p:cNvSpPr/>
          <p:nvPr/>
        </p:nvSpPr>
        <p:spPr>
          <a:xfrm>
            <a:off x="4864150" y="50258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22" name="Oval 21"/>
          <p:cNvSpPr/>
          <p:nvPr/>
        </p:nvSpPr>
        <p:spPr>
          <a:xfrm>
            <a:off x="4366635" y="41171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3" name="Oval 22"/>
          <p:cNvSpPr/>
          <p:nvPr/>
        </p:nvSpPr>
        <p:spPr>
          <a:xfrm>
            <a:off x="6891400" y="38119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24" name="Oval 23"/>
          <p:cNvSpPr/>
          <p:nvPr/>
        </p:nvSpPr>
        <p:spPr>
          <a:xfrm>
            <a:off x="8108100" y="3844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25" name="Oval 24"/>
          <p:cNvSpPr/>
          <p:nvPr/>
        </p:nvSpPr>
        <p:spPr>
          <a:xfrm>
            <a:off x="3704400" y="46526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26" name="Oval 25"/>
          <p:cNvSpPr/>
          <p:nvPr/>
        </p:nvSpPr>
        <p:spPr>
          <a:xfrm>
            <a:off x="5211450" y="36390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4680000" y="2160000"/>
            <a:ext cx="216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Coding Phase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0000" y="1440000"/>
            <a:ext cx="1944000" cy="2592000"/>
            <a:chOff x="697080" y="1457860"/>
            <a:chExt cx="1944000" cy="2592000"/>
          </a:xfrm>
        </p:grpSpPr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697080" y="1457860"/>
              <a:ext cx="1944000" cy="2592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840360" y="160138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1056600" y="160138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272600" y="160138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1488600" y="160138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1704600" y="1602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920840" y="1602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2136840" y="1602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352840" y="1602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840360" y="1818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1056600" y="1818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272600" y="1818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1488600" y="1818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1704600" y="1818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920840" y="1818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136840" y="1818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352840" y="1818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840360" y="2034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056600" y="2034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272600" y="2034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488600" y="2034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704600" y="2034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920840" y="2034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136840" y="2034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352840" y="2034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840360" y="2250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056600" y="2250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272600" y="2250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488600" y="2250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704600" y="2250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1920840" y="2250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136840" y="2250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352840" y="2250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40360" y="2466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056600" y="2466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272600" y="2466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488600" y="2466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1704600" y="2466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1920840" y="2466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2136840" y="2466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352840" y="2466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840360" y="2682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1056600" y="2682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272600" y="2682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1488600" y="2682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704600" y="2682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1920840" y="2682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136840" y="2682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2352840" y="2682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840360" y="2898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1056600" y="2898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1272600" y="2898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488600" y="2898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704600" y="2898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1920840" y="2898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2136840" y="2898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2352840" y="2898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840360" y="3114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1056600" y="3114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1272600" y="3114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488600" y="3114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704600" y="3114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920840" y="3114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2136840" y="3114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2352840" y="3114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840360" y="3330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056600" y="3330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272600" y="3330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488600" y="3330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704600" y="3330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1920840" y="3330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2136840" y="3330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2352840" y="3330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840360" y="3546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1056600" y="3546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1272600" y="3546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1488600" y="354610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1704600" y="3546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920840" y="3546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2136840" y="3546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2352840" y="354682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41080" y="376186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1057320" y="376186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273320" y="376186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1489320" y="376186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1705320" y="376258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1921560" y="376258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2137560" y="376258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2353560" y="3762580"/>
              <a:ext cx="144000" cy="144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9" name="Oval 118"/>
          <p:cNvSpPr>
            <a:spLocks noChangeAspect="1"/>
          </p:cNvSpPr>
          <p:nvPr/>
        </p:nvSpPr>
        <p:spPr>
          <a:xfrm>
            <a:off x="1296000" y="20160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1512000" y="2232000"/>
            <a:ext cx="144000" cy="144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1296000" y="2016000"/>
            <a:ext cx="144000" cy="1440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1512000" y="2232000"/>
            <a:ext cx="144000" cy="144000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4" name="Straight Connector 123"/>
          <p:cNvCxnSpPr>
            <a:stCxn id="26" idx="0"/>
          </p:cNvCxnSpPr>
          <p:nvPr/>
        </p:nvCxnSpPr>
        <p:spPr>
          <a:xfrm flipH="1" flipV="1">
            <a:off x="4680000" y="1980000"/>
            <a:ext cx="711450" cy="165908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20" idx="0"/>
          </p:cNvCxnSpPr>
          <p:nvPr/>
        </p:nvCxnSpPr>
        <p:spPr>
          <a:xfrm flipV="1">
            <a:off x="5940650" y="1980000"/>
            <a:ext cx="539350" cy="211736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3600000" y="1440000"/>
            <a:ext cx="3960000" cy="54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Overlapping Dimensions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60000" y="4320000"/>
            <a:ext cx="2664000" cy="54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Neighborhood in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20000" y="5040000"/>
            <a:ext cx="1944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rgbClr val="00B050"/>
                </a:solidFill>
              </a:rPr>
              <a:t>Euclidean Space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20000" y="5400000"/>
            <a:ext cx="1944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rgbClr val="0070C0"/>
                </a:solidFill>
              </a:rPr>
              <a:t>Feature Space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936000" y="1868775"/>
            <a:ext cx="1080480" cy="651225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ash"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Oval 133"/>
          <p:cNvSpPr/>
          <p:nvPr/>
        </p:nvSpPr>
        <p:spPr>
          <a:xfrm>
            <a:off x="4534566" y="3953544"/>
            <a:ext cx="2536833" cy="512235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ash"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"/>
                            </p:stCondLst>
                            <p:childTnLst>
                              <p:par>
                                <p:cTn id="8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40885 0.328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"/>
                            </p:stCondLst>
                            <p:childTnLst>
                              <p:par>
                                <p:cTn id="12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53524 0.2641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3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119" grpId="0" animBg="1"/>
      <p:bldP spid="119" grpId="1" animBg="1"/>
      <p:bldP spid="119" grpId="2" animBg="1"/>
      <p:bldP spid="119" grpId="3" animBg="1"/>
      <p:bldP spid="120" grpId="0" animBg="1"/>
      <p:bldP spid="120" grpId="1" animBg="1"/>
      <p:bldP spid="120" grpId="2" animBg="1"/>
      <p:bldP spid="120" grpId="3" animBg="1"/>
      <p:bldP spid="121" grpId="0" animBg="1"/>
      <p:bldP spid="122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endCxn id="30" idx="2"/>
          </p:cNvCxnSpPr>
          <p:nvPr/>
        </p:nvCxnSpPr>
        <p:spPr>
          <a:xfrm flipV="1">
            <a:off x="1800000" y="5119200"/>
            <a:ext cx="720000" cy="1224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2"/>
          </p:cNvCxnSpPr>
          <p:nvPr/>
        </p:nvCxnSpPr>
        <p:spPr>
          <a:xfrm flipV="1">
            <a:off x="2520000" y="4831200"/>
            <a:ext cx="1440000" cy="288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2" idx="2"/>
          </p:cNvCxnSpPr>
          <p:nvPr/>
        </p:nvCxnSpPr>
        <p:spPr>
          <a:xfrm flipV="1">
            <a:off x="3960000" y="4233600"/>
            <a:ext cx="2880000" cy="5976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60000" y="5760000"/>
            <a:ext cx="79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080000" y="720000"/>
            <a:ext cx="0" cy="5760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60000" y="360000"/>
            <a:ext cx="2160000" cy="144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Time Complexity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80000" y="144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80000" y="216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0000" y="288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80000" y="360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80000" y="432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0000" y="504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00000" y="5688000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0000" y="5688000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0000" y="5688000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40000" y="5688000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0000" y="3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Time / Image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8000" y="72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(s)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8000" y="126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0.6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8000" y="198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0.5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8000" y="270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0.4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8000" y="342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0.3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000" y="414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0.2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8000" y="486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0.1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60000" y="5760000"/>
            <a:ext cx="144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Codebook Size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0000" y="5760000"/>
            <a:ext cx="7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256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60000" y="5760000"/>
            <a:ext cx="7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512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00000" y="5760000"/>
            <a:ext cx="7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1024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80000" y="5760000"/>
            <a:ext cx="7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2048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28000" y="51696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val 29"/>
          <p:cNvSpPr/>
          <p:nvPr/>
        </p:nvSpPr>
        <p:spPr>
          <a:xfrm>
            <a:off x="2448000" y="50472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Oval 30"/>
          <p:cNvSpPr/>
          <p:nvPr/>
        </p:nvSpPr>
        <p:spPr>
          <a:xfrm>
            <a:off x="3888000" y="47592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Oval 31"/>
          <p:cNvSpPr/>
          <p:nvPr/>
        </p:nvSpPr>
        <p:spPr>
          <a:xfrm>
            <a:off x="6768000" y="41616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6840000" y="4053600"/>
            <a:ext cx="10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LLC</a:t>
            </a:r>
          </a:p>
        </p:txBody>
      </p:sp>
      <p:cxnSp>
        <p:nvCxnSpPr>
          <p:cNvPr id="66" name="Straight Connector 65"/>
          <p:cNvCxnSpPr>
            <a:endCxn id="70" idx="2"/>
          </p:cNvCxnSpPr>
          <p:nvPr/>
        </p:nvCxnSpPr>
        <p:spPr>
          <a:xfrm flipV="1">
            <a:off x="1800000" y="3772800"/>
            <a:ext cx="720000" cy="525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1" idx="2"/>
          </p:cNvCxnSpPr>
          <p:nvPr/>
        </p:nvCxnSpPr>
        <p:spPr>
          <a:xfrm flipV="1">
            <a:off x="2520000" y="2944800"/>
            <a:ext cx="1440000" cy="82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72" idx="6"/>
          </p:cNvCxnSpPr>
          <p:nvPr/>
        </p:nvCxnSpPr>
        <p:spPr>
          <a:xfrm flipV="1">
            <a:off x="3960000" y="1512000"/>
            <a:ext cx="2880000" cy="143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728000" y="422640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Oval 69"/>
          <p:cNvSpPr/>
          <p:nvPr/>
        </p:nvSpPr>
        <p:spPr>
          <a:xfrm>
            <a:off x="2448000" y="370080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Oval 70"/>
          <p:cNvSpPr/>
          <p:nvPr/>
        </p:nvSpPr>
        <p:spPr>
          <a:xfrm>
            <a:off x="3888000" y="287280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Oval 71"/>
          <p:cNvSpPr/>
          <p:nvPr/>
        </p:nvSpPr>
        <p:spPr>
          <a:xfrm>
            <a:off x="6768000" y="144000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Rectangle 78"/>
          <p:cNvSpPr/>
          <p:nvPr/>
        </p:nvSpPr>
        <p:spPr>
          <a:xfrm>
            <a:off x="6840000" y="1332000"/>
            <a:ext cx="10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GPP</a:t>
            </a:r>
          </a:p>
        </p:txBody>
      </p:sp>
      <p:sp>
        <p:nvSpPr>
          <p:cNvPr id="80" name="Date Placeholder 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FABD-C65F-454A-AEE2-04EAE76B524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81" name="Footer Placeholder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" grpId="0" animBg="1"/>
      <p:bldP spid="30" grpId="0" animBg="1"/>
      <p:bldP spid="31" grpId="0" animBg="1"/>
      <p:bldP spid="32" grpId="0" animBg="1"/>
      <p:bldP spid="50" grpId="0" animBg="1"/>
      <p:bldP spid="69" grpId="0" animBg="1"/>
      <p:bldP spid="70" grpId="0" animBg="1"/>
      <p:bldP spid="71" grpId="0" animBg="1"/>
      <p:bldP spid="72" grpId="0" animBg="1"/>
      <p:bldP spid="7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360000" y="5760000"/>
            <a:ext cx="79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1080000" y="1440000"/>
            <a:ext cx="0" cy="5040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60000" y="360000"/>
            <a:ext cx="2160000" cy="144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Feature Sparsity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80000" y="216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0000" y="288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80000" y="360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80000" y="432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0000" y="5040000"/>
            <a:ext cx="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00000" y="5688000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0000" y="5688000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0000" y="5688000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40000" y="5688000"/>
            <a:ext cx="0" cy="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0000" y="720000"/>
            <a:ext cx="144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Non-zero Dimensions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8000" y="144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(%)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8000" y="198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50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8000" y="270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40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8000" y="342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30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8000" y="414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20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8000" y="4860000"/>
            <a:ext cx="432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10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60000" y="5760000"/>
            <a:ext cx="144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Codebook Size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0000" y="5760000"/>
            <a:ext cx="7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256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60000" y="5760000"/>
            <a:ext cx="7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512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00000" y="5760000"/>
            <a:ext cx="7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1024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80000" y="5760000"/>
            <a:ext cx="72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2048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>
            <a:endCxn id="38" idx="6"/>
          </p:cNvCxnSpPr>
          <p:nvPr/>
        </p:nvCxnSpPr>
        <p:spPr>
          <a:xfrm>
            <a:off x="1800000" y="4708800"/>
            <a:ext cx="720000" cy="3816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49" idx="6"/>
          </p:cNvCxnSpPr>
          <p:nvPr/>
        </p:nvCxnSpPr>
        <p:spPr>
          <a:xfrm>
            <a:off x="2520000" y="5090400"/>
            <a:ext cx="1440000" cy="252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50" idx="6"/>
          </p:cNvCxnSpPr>
          <p:nvPr/>
        </p:nvCxnSpPr>
        <p:spPr>
          <a:xfrm>
            <a:off x="3960000" y="5342400"/>
            <a:ext cx="2880000" cy="1656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728000" y="46368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2448000" y="50184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Oval 48"/>
          <p:cNvSpPr/>
          <p:nvPr/>
        </p:nvSpPr>
        <p:spPr>
          <a:xfrm>
            <a:off x="3888000" y="52704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Oval 49"/>
          <p:cNvSpPr/>
          <p:nvPr/>
        </p:nvSpPr>
        <p:spPr>
          <a:xfrm>
            <a:off x="6768000" y="5436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Rectangle 50"/>
          <p:cNvSpPr/>
          <p:nvPr/>
        </p:nvSpPr>
        <p:spPr>
          <a:xfrm>
            <a:off x="6840000" y="5328000"/>
            <a:ext cx="10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00B050"/>
                </a:solidFill>
              </a:rPr>
              <a:t>LLC</a:t>
            </a:r>
          </a:p>
        </p:txBody>
      </p:sp>
      <p:cxnSp>
        <p:nvCxnSpPr>
          <p:cNvPr id="57" name="Straight Connector 56"/>
          <p:cNvCxnSpPr>
            <a:endCxn id="61" idx="2"/>
          </p:cNvCxnSpPr>
          <p:nvPr/>
        </p:nvCxnSpPr>
        <p:spPr>
          <a:xfrm>
            <a:off x="1800000" y="2440800"/>
            <a:ext cx="720000" cy="1101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62" idx="2"/>
          </p:cNvCxnSpPr>
          <p:nvPr/>
        </p:nvCxnSpPr>
        <p:spPr>
          <a:xfrm>
            <a:off x="2520000" y="3542400"/>
            <a:ext cx="1440000" cy="90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960000" y="4442400"/>
            <a:ext cx="2880000" cy="48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728000" y="236880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Oval 60"/>
          <p:cNvSpPr/>
          <p:nvPr/>
        </p:nvSpPr>
        <p:spPr>
          <a:xfrm>
            <a:off x="2448000" y="347040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Oval 61"/>
          <p:cNvSpPr/>
          <p:nvPr/>
        </p:nvSpPr>
        <p:spPr>
          <a:xfrm>
            <a:off x="3888000" y="437040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Oval 62"/>
          <p:cNvSpPr/>
          <p:nvPr/>
        </p:nvSpPr>
        <p:spPr>
          <a:xfrm>
            <a:off x="6768000" y="485280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Rectangle 63"/>
          <p:cNvSpPr/>
          <p:nvPr/>
        </p:nvSpPr>
        <p:spPr>
          <a:xfrm>
            <a:off x="6840000" y="4744800"/>
            <a:ext cx="108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GPP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400000" y="108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More Time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00000" y="180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Denser Features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00000" y="25200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Better Results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7" name="Date Placeholder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C8E1-B35F-4D33-9660-478FD5EFDF7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4" grpId="0" animBg="1"/>
      <p:bldP spid="38" grpId="0" animBg="1"/>
      <p:bldP spid="49" grpId="0" animBg="1"/>
      <p:bldP spid="50" grpId="0" animBg="1"/>
      <p:bldP spid="51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4" grpId="0" animBg="1"/>
      <p:bldP spid="75" grpId="0" animBg="1"/>
      <p:bldP spid="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The Bag-of-Features Framework</a:t>
            </a:r>
          </a:p>
          <a:p>
            <a:r>
              <a:rPr lang="en-US" altLang="zh-CN" dirty="0" smtClean="0"/>
              <a:t>Our Proposed Framework</a:t>
            </a:r>
          </a:p>
          <a:p>
            <a:r>
              <a:rPr lang="en-US" altLang="zh-CN" dirty="0" smtClean="0"/>
              <a:t>Analysis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DFF-D106-483B-9FA6-257BEC4F0360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Image Applications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Image Classification</a:t>
            </a:r>
          </a:p>
          <a:p>
            <a:r>
              <a:rPr lang="en-US" altLang="zh-CN" dirty="0" smtClean="0"/>
              <a:t>Image Retrieval</a:t>
            </a:r>
          </a:p>
          <a:p>
            <a:r>
              <a:rPr lang="en-US" altLang="zh-CN" dirty="0" smtClean="0"/>
              <a:t>Scene Understanding</a:t>
            </a:r>
          </a:p>
          <a:p>
            <a:r>
              <a:rPr lang="en-US" altLang="zh-CN" dirty="0" smtClean="0"/>
              <a:t>Image Recommendation</a:t>
            </a:r>
          </a:p>
          <a:p>
            <a:r>
              <a:rPr lang="en-US" altLang="zh-CN" dirty="0" smtClean="0"/>
              <a:t>Image Tagging</a:t>
            </a:r>
          </a:p>
          <a:p>
            <a:r>
              <a:rPr lang="en-US" altLang="zh-CN" dirty="0" smtClean="0"/>
              <a:t>......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65E3-41BB-4544-B66D-CE9FB323EBF9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Image Classification</a:t>
            </a:r>
          </a:p>
          <a:p>
            <a:pPr lvl="1"/>
            <a:r>
              <a:rPr lang="en-US" altLang="zh-CN" dirty="0" smtClean="0"/>
              <a:t>The Caltech101 Dataset</a:t>
            </a:r>
          </a:p>
          <a:p>
            <a:pPr lvl="1"/>
            <a:r>
              <a:rPr lang="en-US" altLang="zh-CN" dirty="0" smtClean="0"/>
              <a:t>The Caltech256 Dataset</a:t>
            </a:r>
          </a:p>
          <a:p>
            <a:r>
              <a:rPr lang="en-US" altLang="zh-CN" dirty="0" smtClean="0"/>
              <a:t>Image Retrieval</a:t>
            </a:r>
          </a:p>
          <a:p>
            <a:pPr lvl="1"/>
            <a:r>
              <a:rPr lang="en-US" altLang="zh-CN" dirty="0" smtClean="0"/>
              <a:t>The Pascal VOC 2007 Challenge</a:t>
            </a:r>
          </a:p>
          <a:p>
            <a:r>
              <a:rPr lang="en-US" altLang="zh-CN" dirty="0" smtClean="0"/>
              <a:t>Scene Understanding</a:t>
            </a:r>
          </a:p>
          <a:p>
            <a:pPr lvl="1"/>
            <a:r>
              <a:rPr lang="en-US" altLang="zh-CN" dirty="0" smtClean="0"/>
              <a:t>The 15-Scene Dataset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334-FB7C-4040-853D-D1BA03C03179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Caltech101 Dataset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00000"/>
            <a:ext cx="1440000" cy="926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800000"/>
            <a:ext cx="1440000" cy="94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1800000"/>
            <a:ext cx="1440000" cy="9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800000"/>
            <a:ext cx="1440000" cy="9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1800000"/>
            <a:ext cx="1440000" cy="972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0000"/>
            <a:ext cx="1440000" cy="988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4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accordion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car side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8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trilobite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0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leopard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motorbike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anchor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6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butterfly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pyramid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0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cougar body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2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pigeon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420000"/>
            <a:ext cx="1440000" cy="96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3420000"/>
            <a:ext cx="1440000" cy="96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420000"/>
            <a:ext cx="1440000" cy="955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420000"/>
            <a:ext cx="1440000" cy="9792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4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wild cat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6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8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octopus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0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schooner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ketch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40000"/>
            <a:ext cx="1440000" cy="9792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1440000" cy="84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5040000"/>
            <a:ext cx="1440000" cy="960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5040000"/>
            <a:ext cx="1440000" cy="9456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5040000"/>
            <a:ext cx="1440000" cy="979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0732-A6BA-4181-AA34-6B668B808B4B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Caltech101 Dataset</a:t>
            </a:r>
            <a:endParaRPr lang="zh-CN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337802"/>
              </p:ext>
            </p:extLst>
          </p:nvPr>
        </p:nvGraphicFramePr>
        <p:xfrm>
          <a:off x="1143000" y="1752600"/>
          <a:ext cx="6932041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041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#training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10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15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20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30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SPM[2007]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56.4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64.6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ScSPM</a:t>
                      </a:r>
                      <a:r>
                        <a:rPr lang="en-US" altLang="zh-CN" sz="2400" dirty="0" smtClean="0"/>
                        <a:t>[2009]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67.0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73.2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LLC[2010]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51.15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59.77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65.43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67.74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73.44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MFea</a:t>
                      </a:r>
                      <a:r>
                        <a:rPr lang="en-US" altLang="zh-CN" sz="2400" dirty="0" smtClean="0"/>
                        <a:t>[2011]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75.7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RFrst</a:t>
                      </a:r>
                      <a:r>
                        <a:rPr lang="en-US" altLang="zh-CN" sz="2400" dirty="0" smtClean="0"/>
                        <a:t>[2007]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81.3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GPP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61.90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71.75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76.03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78.53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82.45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F61E-1692-4E71-BB3F-0CCB3487A526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Caltech256 Dataset</a:t>
            </a:r>
            <a:endParaRPr lang="zh-CN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54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lawn mower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saturn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8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tower </a:t>
            </a:r>
            <a:r>
              <a:rPr lang="en-US" altLang="zh-CN" dirty="0" err="1" smtClean="0">
                <a:solidFill>
                  <a:schemeClr val="tx1"/>
                </a:solidFill>
              </a:rPr>
              <a:t>pisa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0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guitar pick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desk globe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basket- loop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6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bat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frog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0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golf ball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20000" y="30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hot dog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conch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6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elk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8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kayak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0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rifle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socks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00000"/>
            <a:ext cx="1440000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800000"/>
            <a:ext cx="1440000" cy="107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1800000"/>
            <a:ext cx="1440000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800000"/>
            <a:ext cx="1440000" cy="10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1800000"/>
            <a:ext cx="1440000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0000"/>
            <a:ext cx="1440000" cy="958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420000"/>
            <a:ext cx="1440000" cy="10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3420000"/>
            <a:ext cx="1440000" cy="10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420000"/>
            <a:ext cx="1440000" cy="1078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419827"/>
            <a:ext cx="1440000" cy="107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200" y="4803925"/>
            <a:ext cx="969600" cy="1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39125"/>
            <a:ext cx="1440000" cy="9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5039125"/>
            <a:ext cx="1440000" cy="1080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5040000"/>
            <a:ext cx="1440000" cy="1053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5039125"/>
            <a:ext cx="1440000" cy="108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E12-9CDF-457C-8129-63CA663614E3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Caltech256 Dataset</a:t>
            </a:r>
            <a:endParaRPr lang="zh-CN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99422"/>
              </p:ext>
            </p:extLst>
          </p:nvPr>
        </p:nvGraphicFramePr>
        <p:xfrm>
          <a:off x="1143000" y="1752600"/>
          <a:ext cx="6932041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041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#training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15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30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45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60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Baseline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28.3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34.1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64.6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ScSPM</a:t>
                      </a:r>
                      <a:r>
                        <a:rPr lang="en-US" altLang="zh-CN" sz="2400" dirty="0" smtClean="0"/>
                        <a:t>[2009]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27.73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34.02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37.46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40.14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LLC[2010]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34.36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41.19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45.31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47.68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RFrst</a:t>
                      </a:r>
                      <a:r>
                        <a:rPr lang="en-US" altLang="zh-CN" sz="2400" dirty="0" smtClean="0"/>
                        <a:t>[2007]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44.0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GPP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26.12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36.35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45.07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48.02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50.33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5335-400C-4C5C-857C-8ECD45F8185B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Pascal VOC 2007 Dataset</a:t>
            </a:r>
            <a:endParaRPr lang="zh-CN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540000" y="1440000"/>
            <a:ext cx="1440000" cy="90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person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dining table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sofa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0000" y="1440000"/>
            <a:ext cx="1440000" cy="90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person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horse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potted plant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80000" y="1440000"/>
            <a:ext cx="1440000" cy="90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tv</a:t>
            </a:r>
            <a:r>
              <a:rPr lang="en-US" altLang="zh-CN" dirty="0" smtClean="0">
                <a:solidFill>
                  <a:schemeClr val="tx1"/>
                </a:solidFill>
              </a:rPr>
              <a:t> monitor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sofa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chair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00000" y="1440000"/>
            <a:ext cx="1440000" cy="90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</a:t>
            </a:r>
            <a:r>
              <a:rPr lang="en-US" altLang="zh-CN" dirty="0" smtClean="0">
                <a:solidFill>
                  <a:schemeClr val="tx1"/>
                </a:solidFill>
              </a:rPr>
              <a:t>ar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bus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motorbike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0000" y="1440000"/>
            <a:ext cx="1440000" cy="90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sheep</a:t>
            </a:r>
          </a:p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aeroplane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car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000" y="34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aeroplane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60000" y="34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cat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0000" y="34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boat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00000" y="34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sheep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20000" y="342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bike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0000" y="48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bottle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60000" y="48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sheep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80000" y="48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dog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00000" y="48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bird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0000" y="486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boat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5" y="2340000"/>
            <a:ext cx="1440000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2340000"/>
            <a:ext cx="1440000" cy="10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220000"/>
            <a:ext cx="1440000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780000"/>
            <a:ext cx="144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5220000"/>
            <a:ext cx="1440000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780000"/>
            <a:ext cx="1440000" cy="959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2340000"/>
            <a:ext cx="1440000" cy="115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2340000"/>
            <a:ext cx="1440000" cy="100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3780000"/>
            <a:ext cx="144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80000"/>
            <a:ext cx="1440000" cy="10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220000"/>
            <a:ext cx="1440000" cy="959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5220000"/>
            <a:ext cx="1440000" cy="10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5220000"/>
            <a:ext cx="1440000" cy="96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2340000"/>
            <a:ext cx="1440000" cy="10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780000"/>
            <a:ext cx="1440000" cy="10857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FA3E-7954-4F3F-92EE-BED41A3ABD78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Pascal VOC 2007 Challenge</a:t>
            </a:r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93113"/>
              </p:ext>
            </p:extLst>
          </p:nvPr>
        </p:nvGraphicFramePr>
        <p:xfrm>
          <a:off x="1676400" y="1549400"/>
          <a:ext cx="54537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8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category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plane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bicycle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bird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boat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bottle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LLC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67.47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55.29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40.68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58.56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21.29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GPP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72.29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56.33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45.41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61.26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26.24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69788"/>
              </p:ext>
            </p:extLst>
          </p:nvPr>
        </p:nvGraphicFramePr>
        <p:xfrm>
          <a:off x="1676400" y="2773680"/>
          <a:ext cx="54537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8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category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bus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car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Cat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chair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cow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LLC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44.10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69.43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46.73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51.50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31.21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GPP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53.77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73.56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52.18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54.19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40.78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8932"/>
              </p:ext>
            </p:extLst>
          </p:nvPr>
        </p:nvGraphicFramePr>
        <p:xfrm>
          <a:off x="1676400" y="3992880"/>
          <a:ext cx="54537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8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category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err="1" smtClean="0"/>
                        <a:t>din.tab</a:t>
                      </a:r>
                      <a:r>
                        <a:rPr lang="en-US" altLang="zh-CN" dirty="0" smtClean="0"/>
                        <a:t>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dog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horse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err="1" smtClean="0"/>
                        <a:t>m.bike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person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LLC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35.06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39.00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72.41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53.98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79.18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GPP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47.40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41.58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74.38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57.52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83.02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56556"/>
              </p:ext>
            </p:extLst>
          </p:nvPr>
        </p:nvGraphicFramePr>
        <p:xfrm>
          <a:off x="1676400" y="5212080"/>
          <a:ext cx="54537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8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category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err="1" smtClean="0"/>
                        <a:t>p.plant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sheep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sofa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train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err="1" smtClean="0"/>
                        <a:t>tv.mon</a:t>
                      </a:r>
                      <a:r>
                        <a:rPr lang="en-US" altLang="zh-CN" dirty="0" smtClean="0"/>
                        <a:t>.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LLC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18.77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33.14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44.73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66.59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40.96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GPP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26.03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37.51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52.30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69.51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47.50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2AF0-A37B-4E46-B2E7-D8BC318141DB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15-scene Dataset</a:t>
            </a:r>
            <a:endParaRPr lang="zh-CN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54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bedroom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suburb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8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industrial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0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kitchen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0000" y="144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living-room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000" y="28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coast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60000" y="28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forest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80000" y="28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highway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00000" y="28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</a:t>
            </a:r>
            <a:r>
              <a:rPr lang="en-US" altLang="zh-CN" dirty="0" smtClean="0">
                <a:solidFill>
                  <a:schemeClr val="tx1"/>
                </a:solidFill>
              </a:rPr>
              <a:t>nside-city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20000" y="28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mountain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opn</a:t>
            </a:r>
            <a:r>
              <a:rPr lang="en-US" altLang="zh-CN" dirty="0" smtClean="0">
                <a:solidFill>
                  <a:schemeClr val="tx1"/>
                </a:solidFill>
              </a:rPr>
              <a:t>-country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6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street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8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tall-building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0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office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0000" y="4680000"/>
            <a:ext cx="1440000" cy="36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store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00000"/>
            <a:ext cx="1440000" cy="956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1800000"/>
            <a:ext cx="1440000" cy="9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1800000"/>
            <a:ext cx="1440000" cy="951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1800000"/>
            <a:ext cx="1440000" cy="9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1800000"/>
            <a:ext cx="1440000" cy="9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40000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240000"/>
            <a:ext cx="144000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3240000"/>
            <a:ext cx="1440000" cy="14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3240000"/>
            <a:ext cx="1440000" cy="14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240000"/>
            <a:ext cx="1440000" cy="1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40000"/>
            <a:ext cx="1440000" cy="1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5040000"/>
            <a:ext cx="1440000" cy="14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5040000"/>
            <a:ext cx="1440000" cy="14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5040000"/>
            <a:ext cx="1440000" cy="1314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5040000"/>
            <a:ext cx="1440000" cy="13773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1DD4-B3FC-4957-B674-58E99E9BC1AF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15-Scene </a:t>
            </a:r>
            <a:r>
              <a:rPr lang="en-US" altLang="zh-CN" dirty="0" err="1" smtClean="0"/>
              <a:t>Datset</a:t>
            </a:r>
            <a:endParaRPr lang="zh-CN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72372"/>
              </p:ext>
            </p:extLst>
          </p:nvPr>
        </p:nvGraphicFramePr>
        <p:xfrm>
          <a:off x="1143000" y="1752600"/>
          <a:ext cx="6932041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041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#training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10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20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30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50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100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SPM[2007]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81.4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ScSPM</a:t>
                      </a:r>
                      <a:r>
                        <a:rPr lang="en-US" altLang="zh-CN" sz="2400" dirty="0" smtClean="0"/>
                        <a:t>[2009]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80.4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LLC[2010]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66.97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72.44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75.78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78.84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/>
                        <a:t>82.34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GPP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70.67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76.12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78.74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81.72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85.13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1278-F1D6-4FC5-968B-29F5D799A6CE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The Bag-of-Features Framework</a:t>
            </a:r>
          </a:p>
          <a:p>
            <a:r>
              <a:rPr lang="en-US" altLang="zh-CN" dirty="0" smtClean="0"/>
              <a:t>Our Proposed Framework</a:t>
            </a:r>
          </a:p>
          <a:p>
            <a:r>
              <a:rPr lang="en-US" altLang="zh-CN" dirty="0" smtClean="0"/>
              <a:t>Analysis</a:t>
            </a:r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Conclusions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8D0D-2EDE-4B71-8D62-B235CEB9A4C4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Image Representation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Important Step for Various Applications</a:t>
            </a:r>
            <a:endParaRPr lang="en-US" altLang="zh-CN" dirty="0" smtClean="0"/>
          </a:p>
          <a:p>
            <a:r>
              <a:rPr lang="en-US" altLang="zh-CN" dirty="0" smtClean="0"/>
              <a:t>The Main Task</a:t>
            </a:r>
          </a:p>
          <a:p>
            <a:pPr lvl="1"/>
            <a:r>
              <a:rPr lang="en-US" altLang="zh-CN" dirty="0" smtClean="0"/>
              <a:t>Represent Images with High-Dimensional Vectors</a:t>
            </a:r>
          </a:p>
          <a:p>
            <a:pPr lvl="1"/>
            <a:r>
              <a:rPr lang="en-US" altLang="zh-CN" dirty="0" smtClean="0"/>
              <a:t>Find the Semantics on the Images</a:t>
            </a:r>
          </a:p>
          <a:p>
            <a:r>
              <a:rPr lang="en-US" altLang="zh-CN" dirty="0" smtClean="0"/>
              <a:t>The Bag-of-Features (</a:t>
            </a:r>
            <a:r>
              <a:rPr lang="en-US" altLang="zh-CN" dirty="0" err="1" smtClean="0"/>
              <a:t>BoF</a:t>
            </a:r>
            <a:r>
              <a:rPr lang="en-US" altLang="zh-CN" dirty="0" smtClean="0"/>
              <a:t>) Framework</a:t>
            </a:r>
          </a:p>
          <a:p>
            <a:pPr lvl="1"/>
            <a:r>
              <a:rPr lang="en-US" altLang="zh-CN" dirty="0" smtClean="0"/>
              <a:t>The Most Widely-Used Algorithm</a:t>
            </a:r>
          </a:p>
          <a:p>
            <a:pPr lvl="1"/>
            <a:r>
              <a:rPr lang="en-US" altLang="zh-CN" dirty="0" smtClean="0"/>
              <a:t>A Statistical method</a:t>
            </a:r>
          </a:p>
          <a:p>
            <a:pPr lvl="1"/>
            <a:r>
              <a:rPr lang="en-US" altLang="zh-CN" dirty="0" smtClean="0"/>
              <a:t>Very Successful in Recent Years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7BDA-1276-4E90-B333-3079B0B617D4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Contributions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Extraction of Heterogeneous Descriptors</a:t>
            </a:r>
          </a:p>
          <a:p>
            <a:pPr lvl="1"/>
            <a:r>
              <a:rPr lang="en-US" altLang="zh-CN" dirty="0" smtClean="0"/>
              <a:t>Introduction of Shape Description</a:t>
            </a:r>
          </a:p>
          <a:p>
            <a:pPr lvl="1"/>
            <a:r>
              <a:rPr lang="en-US" altLang="zh-CN" dirty="0" smtClean="0"/>
              <a:t>A Simple and Efficient Method for Fusion</a:t>
            </a:r>
          </a:p>
          <a:p>
            <a:r>
              <a:rPr lang="en-US" altLang="zh-CN" dirty="0" smtClean="0"/>
              <a:t>Construction and Pooling of Visual Phrases</a:t>
            </a:r>
          </a:p>
          <a:p>
            <a:pPr lvl="1"/>
            <a:r>
              <a:rPr lang="en-US" altLang="zh-CN" dirty="0" smtClean="0"/>
              <a:t>A Mid-Level Structure for Image Representation</a:t>
            </a:r>
          </a:p>
          <a:p>
            <a:pPr lvl="1"/>
            <a:r>
              <a:rPr lang="en-US" altLang="zh-CN" smtClean="0"/>
              <a:t>An Efficient Pooling </a:t>
            </a:r>
            <a:r>
              <a:rPr lang="en-US" altLang="zh-CN" dirty="0" smtClean="0"/>
              <a:t>Algorithm</a:t>
            </a:r>
          </a:p>
          <a:p>
            <a:r>
              <a:rPr lang="en-US" altLang="zh-CN" dirty="0" smtClean="0"/>
              <a:t>Spatial Weighting</a:t>
            </a:r>
          </a:p>
          <a:p>
            <a:pPr lvl="1"/>
            <a:r>
              <a:rPr lang="en-US" altLang="zh-CN" dirty="0" smtClean="0"/>
              <a:t>A Step towards Regions-of-Interest Detection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ECB-232B-445A-B793-24F59C028971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 and Future Works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Improved Version of </a:t>
            </a:r>
            <a:r>
              <a:rPr lang="en-US" altLang="zh-CN" dirty="0" err="1" smtClean="0"/>
              <a:t>BoF</a:t>
            </a:r>
            <a:r>
              <a:rPr lang="en-US" altLang="zh-CN" dirty="0" smtClean="0"/>
              <a:t> Framework</a:t>
            </a:r>
          </a:p>
          <a:p>
            <a:pPr lvl="1"/>
            <a:r>
              <a:rPr lang="en-US" altLang="zh-CN" dirty="0" smtClean="0"/>
              <a:t>Extraction of Heterogeneous Descriptors</a:t>
            </a:r>
          </a:p>
          <a:p>
            <a:pPr lvl="1"/>
            <a:r>
              <a:rPr lang="en-US" altLang="zh-CN" dirty="0" smtClean="0"/>
              <a:t>Construction and Pooling of Visual Phrases</a:t>
            </a:r>
          </a:p>
          <a:p>
            <a:pPr lvl="1"/>
            <a:r>
              <a:rPr lang="en-US" altLang="zh-CN" dirty="0" smtClean="0"/>
              <a:t>Spatial Weighting</a:t>
            </a:r>
          </a:p>
          <a:p>
            <a:r>
              <a:rPr lang="en-US" altLang="zh-CN" dirty="0" smtClean="0"/>
              <a:t>Open Problems</a:t>
            </a:r>
          </a:p>
          <a:p>
            <a:pPr lvl="1"/>
            <a:r>
              <a:rPr lang="en-US" altLang="zh-CN" dirty="0" smtClean="0"/>
              <a:t>Learning to Describe: Selection of Descriptors</a:t>
            </a:r>
          </a:p>
          <a:p>
            <a:pPr lvl="1"/>
            <a:r>
              <a:rPr lang="en-US" altLang="zh-CN" dirty="0" smtClean="0"/>
              <a:t>Better Local Structures: Advanced Visual Phrases</a:t>
            </a:r>
          </a:p>
          <a:p>
            <a:pPr lvl="1"/>
            <a:r>
              <a:rPr lang="en-US" altLang="zh-CN" dirty="0" smtClean="0"/>
              <a:t>Deep Mining in </a:t>
            </a:r>
            <a:r>
              <a:rPr lang="en-US" altLang="zh-CN" dirty="0" err="1" smtClean="0"/>
              <a:t>Edgemaps</a:t>
            </a:r>
            <a:r>
              <a:rPr lang="en-US" altLang="zh-CN" dirty="0" smtClean="0"/>
              <a:t>: Geometric Algorithms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DA67-F3AC-49D8-8D17-A553EF912B75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0000" y="1440000"/>
            <a:ext cx="4359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/>
              <a:t>Thank you!</a:t>
            </a:r>
            <a:endParaRPr lang="zh-CN" alt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2349919" y="3600000"/>
            <a:ext cx="4736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Questions please?</a:t>
            </a:r>
            <a:endParaRPr lang="zh-CN" altLang="en-US" sz="4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2677-48EE-40B3-8072-593DD6835F57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The Bag-of-Features Framework</a:t>
            </a:r>
          </a:p>
          <a:p>
            <a:r>
              <a:rPr lang="en-US" altLang="zh-CN" dirty="0" smtClean="0"/>
              <a:t>Our Proposed Framework</a:t>
            </a:r>
          </a:p>
          <a:p>
            <a:r>
              <a:rPr lang="en-US" altLang="zh-CN" dirty="0" smtClean="0"/>
              <a:t>Analysis</a:t>
            </a:r>
          </a:p>
          <a:p>
            <a:r>
              <a:rPr lang="en-US" altLang="zh-CN" dirty="0" smtClean="0"/>
              <a:t>Experimental Results</a:t>
            </a:r>
          </a:p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837A-9278-472C-8723-FD3C340042B6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0" y="216000"/>
            <a:ext cx="4860000" cy="64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0A1E-3163-45B4-B453-2B810D1ABB28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0" y="216000"/>
            <a:ext cx="4860000" cy="64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64600" y="216000"/>
            <a:ext cx="4860000" cy="64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3922800" y="574800"/>
            <a:ext cx="360000" cy="360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922800" y="574800"/>
            <a:ext cx="4143000" cy="5763000"/>
            <a:chOff x="3922800" y="574800"/>
            <a:chExt cx="4143000" cy="5763000"/>
          </a:xfrm>
        </p:grpSpPr>
        <p:sp>
          <p:nvSpPr>
            <p:cNvPr id="39" name="Oval 38"/>
            <p:cNvSpPr/>
            <p:nvPr/>
          </p:nvSpPr>
          <p:spPr>
            <a:xfrm>
              <a:off x="4463400" y="574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003400" y="574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543400" y="574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83400" y="5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24000" y="5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64000" y="5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704000" y="5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922800" y="11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463400" y="11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03400" y="11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543400" y="11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83400" y="11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624000" y="11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164000" y="11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704000" y="11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922800" y="16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463400" y="16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003400" y="16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543400" y="16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083400" y="16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624000" y="16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164000" y="16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704000" y="16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922800" y="21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463400" y="21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003400" y="21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543400" y="21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083400" y="21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624000" y="21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164000" y="21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704000" y="21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922800" y="27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463400" y="27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003400" y="27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543400" y="27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083400" y="27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624000" y="27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164000" y="27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704000" y="27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22800" y="32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63400" y="32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003400" y="32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543400" y="32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083400" y="327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624000" y="327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164000" y="327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704000" y="327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922800" y="38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463400" y="38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003400" y="38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543400" y="38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083400" y="38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624000" y="38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164000" y="38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704000" y="38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922800" y="43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63400" y="43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003400" y="43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543400" y="43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083400" y="43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624000" y="43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164000" y="43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704000" y="43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22800" y="48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463400" y="48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003400" y="48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43400" y="48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083400" y="48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624000" y="48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164000" y="48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704000" y="48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922800" y="54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463400" y="54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003400" y="54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543400" y="54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83400" y="54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624000" y="54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164000" y="54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704000" y="54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924600" y="5976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465200" y="5976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05200" y="5976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545200" y="5976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085200" y="5977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25800" y="5977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165800" y="5977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705800" y="5977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Oval 125"/>
          <p:cNvSpPr/>
          <p:nvPr/>
        </p:nvSpPr>
        <p:spPr>
          <a:xfrm>
            <a:off x="3924000" y="576000"/>
            <a:ext cx="360000" cy="360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320400" y="2175600"/>
            <a:ext cx="2880000" cy="72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SIFT Descriptor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20400" y="2819400"/>
            <a:ext cx="2880000" cy="1080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Gray scale: 128D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Color image: 384D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61-CDA1-448D-9AB2-4654E78286A6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26545 0.1342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" grpId="0" animBg="1"/>
      <p:bldP spid="36" grpId="0" animBg="1"/>
      <p:bldP spid="38" grpId="0" animBg="1"/>
      <p:bldP spid="38" grpId="1" animBg="1"/>
      <p:bldP spid="126" grpId="0" animBg="1"/>
      <p:bldP spid="126" grpId="1" animBg="1"/>
      <p:bldP spid="10" grpId="0" animBg="1"/>
      <p:bldP spid="1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257925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Raw Image Data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92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Texture Descriptors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664800"/>
            <a:ext cx="252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Visual Vocabulary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00400" y="5752801"/>
            <a:ext cx="540000" cy="505124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Up Arrow 15"/>
          <p:cNvSpPr/>
          <p:nvPr/>
        </p:nvSpPr>
        <p:spPr>
          <a:xfrm>
            <a:off x="500400" y="4024800"/>
            <a:ext cx="540000" cy="1368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040400" y="5752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SIFT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0400" y="4024800"/>
            <a:ext cx="1440000" cy="505125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K-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Mns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64600" y="216000"/>
            <a:ext cx="4860000" cy="6480000"/>
            <a:chOff x="3564600" y="216000"/>
            <a:chExt cx="4860000" cy="6480000"/>
          </a:xfrm>
        </p:grpSpPr>
        <p:sp>
          <p:nvSpPr>
            <p:cNvPr id="36" name="Rectangle 35"/>
            <p:cNvSpPr/>
            <p:nvPr/>
          </p:nvSpPr>
          <p:spPr>
            <a:xfrm>
              <a:off x="3564600" y="216000"/>
              <a:ext cx="4860000" cy="64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22800" y="574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63400" y="574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003400" y="574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543400" y="574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83400" y="5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24000" y="5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64000" y="5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704000" y="5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922800" y="11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463400" y="11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03400" y="11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543400" y="11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83400" y="11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624000" y="11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164000" y="11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704000" y="11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922800" y="16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463400" y="16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003400" y="16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543400" y="16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083400" y="16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624000" y="16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164000" y="16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704000" y="16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922800" y="21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463400" y="21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003400" y="21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543400" y="21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083400" y="21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624000" y="21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164000" y="21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704000" y="21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922800" y="27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463400" y="27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003400" y="27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543400" y="27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083400" y="27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624000" y="27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164000" y="27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704000" y="27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922800" y="32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63400" y="32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003400" y="32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543400" y="327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083400" y="327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624000" y="327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164000" y="327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704000" y="327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922800" y="38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463400" y="38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003400" y="38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543400" y="381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083400" y="38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624000" y="38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164000" y="38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704000" y="381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922800" y="43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63400" y="43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003400" y="43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543400" y="435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083400" y="43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624000" y="43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164000" y="43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704000" y="435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22800" y="48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463400" y="48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003400" y="48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543400" y="489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083400" y="48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624000" y="48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164000" y="48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704000" y="489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922800" y="54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463400" y="54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003400" y="54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543400" y="54366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083400" y="54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624000" y="54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164000" y="54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704000" y="54384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924600" y="5976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465200" y="5976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05200" y="5976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545200" y="59760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085200" y="5977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25800" y="5977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165800" y="5977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705800" y="597780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248400" y="126600"/>
            <a:ext cx="1215000" cy="1620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Oval 127"/>
          <p:cNvSpPr/>
          <p:nvPr/>
        </p:nvSpPr>
        <p:spPr>
          <a:xfrm>
            <a:off x="3337950" y="2163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Oval 128"/>
          <p:cNvSpPr/>
          <p:nvPr/>
        </p:nvSpPr>
        <p:spPr>
          <a:xfrm>
            <a:off x="3473100" y="2163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Oval 129"/>
          <p:cNvSpPr/>
          <p:nvPr/>
        </p:nvSpPr>
        <p:spPr>
          <a:xfrm>
            <a:off x="3608100" y="2163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Oval 130"/>
          <p:cNvSpPr/>
          <p:nvPr/>
        </p:nvSpPr>
        <p:spPr>
          <a:xfrm>
            <a:off x="3743100" y="2163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Oval 131"/>
          <p:cNvSpPr/>
          <p:nvPr/>
        </p:nvSpPr>
        <p:spPr>
          <a:xfrm>
            <a:off x="3878100" y="21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Oval 132"/>
          <p:cNvSpPr/>
          <p:nvPr/>
        </p:nvSpPr>
        <p:spPr>
          <a:xfrm>
            <a:off x="4013250" y="21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Oval 133"/>
          <p:cNvSpPr/>
          <p:nvPr/>
        </p:nvSpPr>
        <p:spPr>
          <a:xfrm>
            <a:off x="4148250" y="21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Oval 134"/>
          <p:cNvSpPr/>
          <p:nvPr/>
        </p:nvSpPr>
        <p:spPr>
          <a:xfrm>
            <a:off x="4283250" y="21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Oval 135"/>
          <p:cNvSpPr/>
          <p:nvPr/>
        </p:nvSpPr>
        <p:spPr>
          <a:xfrm>
            <a:off x="3337950" y="35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Oval 136"/>
          <p:cNvSpPr/>
          <p:nvPr/>
        </p:nvSpPr>
        <p:spPr>
          <a:xfrm>
            <a:off x="3473100" y="35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Oval 137"/>
          <p:cNvSpPr/>
          <p:nvPr/>
        </p:nvSpPr>
        <p:spPr>
          <a:xfrm>
            <a:off x="3608100" y="35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Oval 138"/>
          <p:cNvSpPr/>
          <p:nvPr/>
        </p:nvSpPr>
        <p:spPr>
          <a:xfrm>
            <a:off x="3743100" y="35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Oval 139"/>
          <p:cNvSpPr/>
          <p:nvPr/>
        </p:nvSpPr>
        <p:spPr>
          <a:xfrm>
            <a:off x="3878100" y="35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Oval 140"/>
          <p:cNvSpPr/>
          <p:nvPr/>
        </p:nvSpPr>
        <p:spPr>
          <a:xfrm>
            <a:off x="4013250" y="35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Oval 141"/>
          <p:cNvSpPr/>
          <p:nvPr/>
        </p:nvSpPr>
        <p:spPr>
          <a:xfrm>
            <a:off x="4148250" y="35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Oval 142"/>
          <p:cNvSpPr/>
          <p:nvPr/>
        </p:nvSpPr>
        <p:spPr>
          <a:xfrm>
            <a:off x="4283250" y="35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Oval 143"/>
          <p:cNvSpPr/>
          <p:nvPr/>
        </p:nvSpPr>
        <p:spPr>
          <a:xfrm>
            <a:off x="3337950" y="48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Oval 144"/>
          <p:cNvSpPr/>
          <p:nvPr/>
        </p:nvSpPr>
        <p:spPr>
          <a:xfrm>
            <a:off x="3473100" y="48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Oval 145"/>
          <p:cNvSpPr/>
          <p:nvPr/>
        </p:nvSpPr>
        <p:spPr>
          <a:xfrm>
            <a:off x="3608100" y="48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Oval 146"/>
          <p:cNvSpPr/>
          <p:nvPr/>
        </p:nvSpPr>
        <p:spPr>
          <a:xfrm>
            <a:off x="3743100" y="48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Oval 147"/>
          <p:cNvSpPr/>
          <p:nvPr/>
        </p:nvSpPr>
        <p:spPr>
          <a:xfrm>
            <a:off x="3878100" y="48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Oval 148"/>
          <p:cNvSpPr/>
          <p:nvPr/>
        </p:nvSpPr>
        <p:spPr>
          <a:xfrm>
            <a:off x="4013250" y="48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Oval 149"/>
          <p:cNvSpPr/>
          <p:nvPr/>
        </p:nvSpPr>
        <p:spPr>
          <a:xfrm>
            <a:off x="4148250" y="48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Oval 150"/>
          <p:cNvSpPr/>
          <p:nvPr/>
        </p:nvSpPr>
        <p:spPr>
          <a:xfrm>
            <a:off x="4283250" y="48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Oval 151"/>
          <p:cNvSpPr/>
          <p:nvPr/>
        </p:nvSpPr>
        <p:spPr>
          <a:xfrm>
            <a:off x="3337950" y="62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Oval 152"/>
          <p:cNvSpPr/>
          <p:nvPr/>
        </p:nvSpPr>
        <p:spPr>
          <a:xfrm>
            <a:off x="3473100" y="62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Oval 153"/>
          <p:cNvSpPr/>
          <p:nvPr/>
        </p:nvSpPr>
        <p:spPr>
          <a:xfrm>
            <a:off x="3608100" y="62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Oval 154"/>
          <p:cNvSpPr/>
          <p:nvPr/>
        </p:nvSpPr>
        <p:spPr>
          <a:xfrm>
            <a:off x="3743100" y="62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Oval 155"/>
          <p:cNvSpPr/>
          <p:nvPr/>
        </p:nvSpPr>
        <p:spPr>
          <a:xfrm>
            <a:off x="3878100" y="62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Oval 156"/>
          <p:cNvSpPr/>
          <p:nvPr/>
        </p:nvSpPr>
        <p:spPr>
          <a:xfrm>
            <a:off x="4013250" y="62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Oval 157"/>
          <p:cNvSpPr/>
          <p:nvPr/>
        </p:nvSpPr>
        <p:spPr>
          <a:xfrm>
            <a:off x="4148250" y="62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Oval 158"/>
          <p:cNvSpPr/>
          <p:nvPr/>
        </p:nvSpPr>
        <p:spPr>
          <a:xfrm>
            <a:off x="4283250" y="62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Oval 159"/>
          <p:cNvSpPr/>
          <p:nvPr/>
        </p:nvSpPr>
        <p:spPr>
          <a:xfrm>
            <a:off x="3337950" y="75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Oval 160"/>
          <p:cNvSpPr/>
          <p:nvPr/>
        </p:nvSpPr>
        <p:spPr>
          <a:xfrm>
            <a:off x="3473100" y="75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Oval 161"/>
          <p:cNvSpPr/>
          <p:nvPr/>
        </p:nvSpPr>
        <p:spPr>
          <a:xfrm>
            <a:off x="3608100" y="75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Oval 162"/>
          <p:cNvSpPr/>
          <p:nvPr/>
        </p:nvSpPr>
        <p:spPr>
          <a:xfrm>
            <a:off x="3743100" y="75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Oval 163"/>
          <p:cNvSpPr/>
          <p:nvPr/>
        </p:nvSpPr>
        <p:spPr>
          <a:xfrm>
            <a:off x="3878100" y="75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Oval 164"/>
          <p:cNvSpPr/>
          <p:nvPr/>
        </p:nvSpPr>
        <p:spPr>
          <a:xfrm>
            <a:off x="4013250" y="75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Oval 165"/>
          <p:cNvSpPr/>
          <p:nvPr/>
        </p:nvSpPr>
        <p:spPr>
          <a:xfrm>
            <a:off x="4148250" y="75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Oval 166"/>
          <p:cNvSpPr/>
          <p:nvPr/>
        </p:nvSpPr>
        <p:spPr>
          <a:xfrm>
            <a:off x="4283250" y="75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Oval 167"/>
          <p:cNvSpPr/>
          <p:nvPr/>
        </p:nvSpPr>
        <p:spPr>
          <a:xfrm>
            <a:off x="3337950" y="89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Oval 168"/>
          <p:cNvSpPr/>
          <p:nvPr/>
        </p:nvSpPr>
        <p:spPr>
          <a:xfrm>
            <a:off x="3473100" y="89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Oval 169"/>
          <p:cNvSpPr/>
          <p:nvPr/>
        </p:nvSpPr>
        <p:spPr>
          <a:xfrm>
            <a:off x="3608100" y="89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Oval 170"/>
          <p:cNvSpPr/>
          <p:nvPr/>
        </p:nvSpPr>
        <p:spPr>
          <a:xfrm>
            <a:off x="3743100" y="89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Oval 171"/>
          <p:cNvSpPr/>
          <p:nvPr/>
        </p:nvSpPr>
        <p:spPr>
          <a:xfrm>
            <a:off x="3878100" y="89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Oval 172"/>
          <p:cNvSpPr/>
          <p:nvPr/>
        </p:nvSpPr>
        <p:spPr>
          <a:xfrm>
            <a:off x="4013250" y="89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Oval 173"/>
          <p:cNvSpPr/>
          <p:nvPr/>
        </p:nvSpPr>
        <p:spPr>
          <a:xfrm>
            <a:off x="4148250" y="89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Oval 174"/>
          <p:cNvSpPr/>
          <p:nvPr/>
        </p:nvSpPr>
        <p:spPr>
          <a:xfrm>
            <a:off x="4283250" y="89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Oval 175"/>
          <p:cNvSpPr/>
          <p:nvPr/>
        </p:nvSpPr>
        <p:spPr>
          <a:xfrm>
            <a:off x="3337950" y="102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Oval 176"/>
          <p:cNvSpPr/>
          <p:nvPr/>
        </p:nvSpPr>
        <p:spPr>
          <a:xfrm>
            <a:off x="3473100" y="102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Oval 177"/>
          <p:cNvSpPr/>
          <p:nvPr/>
        </p:nvSpPr>
        <p:spPr>
          <a:xfrm>
            <a:off x="3608100" y="102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Oval 178"/>
          <p:cNvSpPr/>
          <p:nvPr/>
        </p:nvSpPr>
        <p:spPr>
          <a:xfrm>
            <a:off x="3743100" y="102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Oval 179"/>
          <p:cNvSpPr/>
          <p:nvPr/>
        </p:nvSpPr>
        <p:spPr>
          <a:xfrm>
            <a:off x="3878100" y="102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Oval 180"/>
          <p:cNvSpPr/>
          <p:nvPr/>
        </p:nvSpPr>
        <p:spPr>
          <a:xfrm>
            <a:off x="4013250" y="102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Oval 181"/>
          <p:cNvSpPr/>
          <p:nvPr/>
        </p:nvSpPr>
        <p:spPr>
          <a:xfrm>
            <a:off x="4148250" y="102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Oval 182"/>
          <p:cNvSpPr/>
          <p:nvPr/>
        </p:nvSpPr>
        <p:spPr>
          <a:xfrm>
            <a:off x="4283250" y="102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Oval 183"/>
          <p:cNvSpPr/>
          <p:nvPr/>
        </p:nvSpPr>
        <p:spPr>
          <a:xfrm>
            <a:off x="3337950" y="116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Oval 184"/>
          <p:cNvSpPr/>
          <p:nvPr/>
        </p:nvSpPr>
        <p:spPr>
          <a:xfrm>
            <a:off x="3473100" y="116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Oval 185"/>
          <p:cNvSpPr/>
          <p:nvPr/>
        </p:nvSpPr>
        <p:spPr>
          <a:xfrm>
            <a:off x="3608100" y="116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Oval 186"/>
          <p:cNvSpPr/>
          <p:nvPr/>
        </p:nvSpPr>
        <p:spPr>
          <a:xfrm>
            <a:off x="3743100" y="116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Oval 187"/>
          <p:cNvSpPr/>
          <p:nvPr/>
        </p:nvSpPr>
        <p:spPr>
          <a:xfrm>
            <a:off x="3878100" y="116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Oval 188"/>
          <p:cNvSpPr/>
          <p:nvPr/>
        </p:nvSpPr>
        <p:spPr>
          <a:xfrm>
            <a:off x="4013250" y="116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Oval 189"/>
          <p:cNvSpPr/>
          <p:nvPr/>
        </p:nvSpPr>
        <p:spPr>
          <a:xfrm>
            <a:off x="4148250" y="116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Oval 190"/>
          <p:cNvSpPr/>
          <p:nvPr/>
        </p:nvSpPr>
        <p:spPr>
          <a:xfrm>
            <a:off x="4283250" y="116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Oval 191"/>
          <p:cNvSpPr/>
          <p:nvPr/>
        </p:nvSpPr>
        <p:spPr>
          <a:xfrm>
            <a:off x="3337950" y="129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Oval 192"/>
          <p:cNvSpPr/>
          <p:nvPr/>
        </p:nvSpPr>
        <p:spPr>
          <a:xfrm>
            <a:off x="3473100" y="129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Oval 193"/>
          <p:cNvSpPr/>
          <p:nvPr/>
        </p:nvSpPr>
        <p:spPr>
          <a:xfrm>
            <a:off x="3608100" y="129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Oval 194"/>
          <p:cNvSpPr/>
          <p:nvPr/>
        </p:nvSpPr>
        <p:spPr>
          <a:xfrm>
            <a:off x="3743100" y="1296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Oval 195"/>
          <p:cNvSpPr/>
          <p:nvPr/>
        </p:nvSpPr>
        <p:spPr>
          <a:xfrm>
            <a:off x="3878100" y="129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Oval 196"/>
          <p:cNvSpPr/>
          <p:nvPr/>
        </p:nvSpPr>
        <p:spPr>
          <a:xfrm>
            <a:off x="4013250" y="129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Oval 197"/>
          <p:cNvSpPr/>
          <p:nvPr/>
        </p:nvSpPr>
        <p:spPr>
          <a:xfrm>
            <a:off x="4148250" y="129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Oval 198"/>
          <p:cNvSpPr/>
          <p:nvPr/>
        </p:nvSpPr>
        <p:spPr>
          <a:xfrm>
            <a:off x="4283250" y="1297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Oval 199"/>
          <p:cNvSpPr/>
          <p:nvPr/>
        </p:nvSpPr>
        <p:spPr>
          <a:xfrm>
            <a:off x="3337950" y="143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Oval 200"/>
          <p:cNvSpPr/>
          <p:nvPr/>
        </p:nvSpPr>
        <p:spPr>
          <a:xfrm>
            <a:off x="3473100" y="143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Oval 201"/>
          <p:cNvSpPr/>
          <p:nvPr/>
        </p:nvSpPr>
        <p:spPr>
          <a:xfrm>
            <a:off x="3608100" y="143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Oval 202"/>
          <p:cNvSpPr/>
          <p:nvPr/>
        </p:nvSpPr>
        <p:spPr>
          <a:xfrm>
            <a:off x="3743100" y="14317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Oval 203"/>
          <p:cNvSpPr/>
          <p:nvPr/>
        </p:nvSpPr>
        <p:spPr>
          <a:xfrm>
            <a:off x="3878100" y="143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Oval 204"/>
          <p:cNvSpPr/>
          <p:nvPr/>
        </p:nvSpPr>
        <p:spPr>
          <a:xfrm>
            <a:off x="4013250" y="143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Oval 205"/>
          <p:cNvSpPr/>
          <p:nvPr/>
        </p:nvSpPr>
        <p:spPr>
          <a:xfrm>
            <a:off x="4148250" y="143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Oval 206"/>
          <p:cNvSpPr/>
          <p:nvPr/>
        </p:nvSpPr>
        <p:spPr>
          <a:xfrm>
            <a:off x="4283250" y="14322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Oval 207"/>
          <p:cNvSpPr/>
          <p:nvPr/>
        </p:nvSpPr>
        <p:spPr>
          <a:xfrm>
            <a:off x="3338400" y="15666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Oval 208"/>
          <p:cNvSpPr/>
          <p:nvPr/>
        </p:nvSpPr>
        <p:spPr>
          <a:xfrm>
            <a:off x="3473550" y="15666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Oval 209"/>
          <p:cNvSpPr/>
          <p:nvPr/>
        </p:nvSpPr>
        <p:spPr>
          <a:xfrm>
            <a:off x="3608550" y="15666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Oval 210"/>
          <p:cNvSpPr/>
          <p:nvPr/>
        </p:nvSpPr>
        <p:spPr>
          <a:xfrm>
            <a:off x="3743550" y="156660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Oval 211"/>
          <p:cNvSpPr/>
          <p:nvPr/>
        </p:nvSpPr>
        <p:spPr>
          <a:xfrm>
            <a:off x="3878550" y="15670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Oval 212"/>
          <p:cNvSpPr/>
          <p:nvPr/>
        </p:nvSpPr>
        <p:spPr>
          <a:xfrm>
            <a:off x="4013700" y="15670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Oval 213"/>
          <p:cNvSpPr/>
          <p:nvPr/>
        </p:nvSpPr>
        <p:spPr>
          <a:xfrm>
            <a:off x="4148700" y="15670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Oval 214"/>
          <p:cNvSpPr/>
          <p:nvPr/>
        </p:nvSpPr>
        <p:spPr>
          <a:xfrm>
            <a:off x="4283700" y="1567050"/>
            <a:ext cx="90000" cy="900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87200" y="126600"/>
            <a:ext cx="1215000" cy="1620000"/>
            <a:chOff x="4687200" y="126600"/>
            <a:chExt cx="1215000" cy="1620000"/>
          </a:xfrm>
        </p:grpSpPr>
        <p:sp>
          <p:nvSpPr>
            <p:cNvPr id="217" name="Rectangle 216"/>
            <p:cNvSpPr/>
            <p:nvPr/>
          </p:nvSpPr>
          <p:spPr>
            <a:xfrm>
              <a:off x="4687200" y="126600"/>
              <a:ext cx="1215000" cy="162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776750" y="2163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911900" y="2163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046900" y="2163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5181900" y="2163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316900" y="21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452050" y="21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587050" y="21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722050" y="21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4776750" y="35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4911900" y="35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046900" y="35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81900" y="35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5316900" y="35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5452050" y="35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5587050" y="35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5722050" y="35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4776750" y="48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4911900" y="48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046900" y="48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181900" y="48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316900" y="48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452050" y="48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87050" y="48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722050" y="48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4776750" y="62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911900" y="62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5046900" y="62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5181900" y="62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5316900" y="62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5452050" y="62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5587050" y="62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5722050" y="62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4776750" y="75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4911900" y="75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5046900" y="75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181900" y="75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5316900" y="75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5452050" y="75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5587050" y="75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5722050" y="75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4776750" y="89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4911900" y="89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5046900" y="89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5181900" y="89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5316900" y="89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5452050" y="89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5587050" y="89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5722050" y="89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4776750" y="102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911900" y="102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046900" y="102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181900" y="102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316900" y="102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5452050" y="102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587050" y="102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5722050" y="102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4776750" y="116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4911900" y="116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046900" y="116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181900" y="116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5316900" y="116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5452050" y="116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5587050" y="116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5722050" y="116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776750" y="129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4911900" y="129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5046900" y="129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5181900" y="1296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5316900" y="129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5452050" y="129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5587050" y="129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5722050" y="1297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4776750" y="143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4911900" y="143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046900" y="143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5181900" y="14317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5316900" y="143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5452050" y="143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5587050" y="143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5722050" y="14322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4777200" y="156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4912350" y="156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5047350" y="156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5182350" y="156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5317350" y="15670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5452500" y="15670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5587500" y="15670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5722500" y="15670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27200" y="126000"/>
            <a:ext cx="1215000" cy="1620000"/>
            <a:chOff x="6127200" y="126000"/>
            <a:chExt cx="1215000" cy="1620000"/>
          </a:xfrm>
        </p:grpSpPr>
        <p:sp>
          <p:nvSpPr>
            <p:cNvPr id="307" name="Rectangle 306"/>
            <p:cNvSpPr/>
            <p:nvPr/>
          </p:nvSpPr>
          <p:spPr>
            <a:xfrm>
              <a:off x="6127200" y="126000"/>
              <a:ext cx="1215000" cy="162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216750" y="2157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6351900" y="2157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486900" y="2157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621900" y="2157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756900" y="21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6892050" y="21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7027050" y="21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7162050" y="21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6216750" y="35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6351900" y="35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6486900" y="35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6621900" y="35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6756900" y="35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6892050" y="35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7027050" y="35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7162050" y="35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6216750" y="48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6351900" y="48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6486900" y="48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621900" y="48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6756900" y="48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6892050" y="48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7027050" y="48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7162050" y="48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6216750" y="62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6351900" y="62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6486900" y="62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6621900" y="62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6756900" y="62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6892050" y="62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7027050" y="62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7162050" y="62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6216750" y="75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6351900" y="75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6486900" y="75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6621900" y="75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756900" y="75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6892050" y="75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7027050" y="75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7162050" y="75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6216750" y="89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6351900" y="89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6486900" y="89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6621900" y="89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6756900" y="89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6892050" y="89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7027050" y="89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7162050" y="89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6216750" y="102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6351900" y="102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6486900" y="102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6621900" y="102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6756900" y="102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892050" y="102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7027050" y="102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7162050" y="102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6216750" y="116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6351900" y="116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6486900" y="116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6621900" y="116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6756900" y="116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6892050" y="116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7027050" y="116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7162050" y="116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6216750" y="129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6351900" y="129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6486900" y="129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6621900" y="129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6756900" y="129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6892050" y="129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7027050" y="129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7162050" y="129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216750" y="143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6351900" y="143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6486900" y="143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6621900" y="143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6756900" y="143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6892050" y="143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7027050" y="143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7162050" y="143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6217200" y="15660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6352350" y="15660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6487350" y="15660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6622350" y="15660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6757350" y="15664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6892500" y="15664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7027500" y="15664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7162500" y="15664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67200" y="126000"/>
            <a:ext cx="1215000" cy="1620000"/>
            <a:chOff x="7567200" y="126000"/>
            <a:chExt cx="1215000" cy="1620000"/>
          </a:xfrm>
        </p:grpSpPr>
        <p:sp>
          <p:nvSpPr>
            <p:cNvPr id="397" name="Rectangle 396"/>
            <p:cNvSpPr/>
            <p:nvPr/>
          </p:nvSpPr>
          <p:spPr>
            <a:xfrm>
              <a:off x="7567200" y="126000"/>
              <a:ext cx="1215000" cy="162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7656750" y="2157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7791900" y="2157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7926900" y="2157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8061900" y="2157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8196900" y="21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8332050" y="21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8467050" y="21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8602050" y="21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7656750" y="35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7791900" y="35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7926900" y="35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8061900" y="35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8196900" y="35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8332050" y="35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8467050" y="35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8602050" y="35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7656750" y="48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7791900" y="48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6" name="Oval 415"/>
            <p:cNvSpPr/>
            <p:nvPr/>
          </p:nvSpPr>
          <p:spPr>
            <a:xfrm>
              <a:off x="7926900" y="48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7" name="Oval 416"/>
            <p:cNvSpPr/>
            <p:nvPr/>
          </p:nvSpPr>
          <p:spPr>
            <a:xfrm>
              <a:off x="8061900" y="48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8196900" y="48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8332050" y="48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8467050" y="48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8602050" y="48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2" name="Oval 421"/>
            <p:cNvSpPr/>
            <p:nvPr/>
          </p:nvSpPr>
          <p:spPr>
            <a:xfrm>
              <a:off x="7656750" y="62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7791900" y="62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7926900" y="62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8061900" y="62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8196900" y="62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8332050" y="62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8467050" y="62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8602050" y="62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7656750" y="75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7791900" y="75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7926900" y="75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8061900" y="75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8196900" y="75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8332050" y="75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8467050" y="75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8602050" y="75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7656750" y="89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7791900" y="89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7926900" y="89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8061900" y="89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8196900" y="89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8332050" y="89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8467050" y="89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8602050" y="89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7656750" y="102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7791900" y="102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7926900" y="102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8061900" y="102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8196900" y="102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8332050" y="102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8467050" y="102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8602050" y="102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7656750" y="116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7791900" y="116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7926900" y="116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8061900" y="116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8196900" y="116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8332050" y="116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8467050" y="116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8602050" y="116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7656750" y="129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7791900" y="129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4" name="Oval 463"/>
            <p:cNvSpPr/>
            <p:nvPr/>
          </p:nvSpPr>
          <p:spPr>
            <a:xfrm>
              <a:off x="7926900" y="129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8061900" y="1296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8196900" y="129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8332050" y="129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8467050" y="129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8602050" y="1296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7656750" y="143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7791900" y="143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7926900" y="143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8061900" y="14311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8196900" y="143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8332050" y="143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8467050" y="143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8602050" y="14316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7657200" y="15660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7792350" y="15660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7927350" y="15660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8062350" y="156600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8197350" y="15664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8332500" y="15664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8467500" y="15664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8602500" y="1566450"/>
              <a:ext cx="90000" cy="9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249735" y="2649505"/>
            <a:ext cx="5665665" cy="3751295"/>
          </a:xfrm>
          <a:custGeom>
            <a:avLst/>
            <a:gdLst>
              <a:gd name="connsiteX0" fmla="*/ 645946 w 5665665"/>
              <a:gd name="connsiteY0" fmla="*/ 583443 h 3751295"/>
              <a:gd name="connsiteX1" fmla="*/ 2150896 w 5665665"/>
              <a:gd name="connsiteY1" fmla="*/ 2418 h 3751295"/>
              <a:gd name="connsiteX2" fmla="*/ 3779671 w 5665665"/>
              <a:gd name="connsiteY2" fmla="*/ 364368 h 3751295"/>
              <a:gd name="connsiteX3" fmla="*/ 5189371 w 5665665"/>
              <a:gd name="connsiteY3" fmla="*/ 59568 h 3751295"/>
              <a:gd name="connsiteX4" fmla="*/ 5665621 w 5665665"/>
              <a:gd name="connsiteY4" fmla="*/ 1612143 h 3751295"/>
              <a:gd name="connsiteX5" fmla="*/ 5170321 w 5665665"/>
              <a:gd name="connsiteY5" fmla="*/ 3650493 h 3751295"/>
              <a:gd name="connsiteX6" fmla="*/ 2874796 w 5665665"/>
              <a:gd name="connsiteY6" fmla="*/ 3193293 h 3751295"/>
              <a:gd name="connsiteX7" fmla="*/ 207796 w 5665665"/>
              <a:gd name="connsiteY7" fmla="*/ 3707643 h 3751295"/>
              <a:gd name="connsiteX8" fmla="*/ 179221 w 5665665"/>
              <a:gd name="connsiteY8" fmla="*/ 1831218 h 3751295"/>
              <a:gd name="connsiteX9" fmla="*/ 17296 w 5665665"/>
              <a:gd name="connsiteY9" fmla="*/ 1183518 h 3751295"/>
              <a:gd name="connsiteX10" fmla="*/ 645946 w 5665665"/>
              <a:gd name="connsiteY10" fmla="*/ 583443 h 37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65665" h="3751295">
                <a:moveTo>
                  <a:pt x="645946" y="583443"/>
                </a:moveTo>
                <a:cubicBezTo>
                  <a:pt x="1001546" y="386593"/>
                  <a:pt x="1628609" y="38930"/>
                  <a:pt x="2150896" y="2418"/>
                </a:cubicBezTo>
                <a:cubicBezTo>
                  <a:pt x="2673184" y="-34095"/>
                  <a:pt x="3273259" y="354843"/>
                  <a:pt x="3779671" y="364368"/>
                </a:cubicBezTo>
                <a:cubicBezTo>
                  <a:pt x="4286083" y="373893"/>
                  <a:pt x="4875046" y="-148394"/>
                  <a:pt x="5189371" y="59568"/>
                </a:cubicBezTo>
                <a:cubicBezTo>
                  <a:pt x="5503696" y="267530"/>
                  <a:pt x="5668796" y="1013656"/>
                  <a:pt x="5665621" y="1612143"/>
                </a:cubicBezTo>
                <a:cubicBezTo>
                  <a:pt x="5662446" y="2210630"/>
                  <a:pt x="5635458" y="3386968"/>
                  <a:pt x="5170321" y="3650493"/>
                </a:cubicBezTo>
                <a:cubicBezTo>
                  <a:pt x="4705184" y="3914018"/>
                  <a:pt x="3701883" y="3183768"/>
                  <a:pt x="2874796" y="3193293"/>
                </a:cubicBezTo>
                <a:cubicBezTo>
                  <a:pt x="2047709" y="3202818"/>
                  <a:pt x="657059" y="3934656"/>
                  <a:pt x="207796" y="3707643"/>
                </a:cubicBezTo>
                <a:cubicBezTo>
                  <a:pt x="-241467" y="3480631"/>
                  <a:pt x="210971" y="2251906"/>
                  <a:pt x="179221" y="1831218"/>
                </a:cubicBezTo>
                <a:cubicBezTo>
                  <a:pt x="147471" y="1410531"/>
                  <a:pt x="-60492" y="1389893"/>
                  <a:pt x="17296" y="1183518"/>
                </a:cubicBezTo>
                <a:cubicBezTo>
                  <a:pt x="95083" y="977143"/>
                  <a:pt x="290346" y="780293"/>
                  <a:pt x="645946" y="5834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6" name="TextBox 575"/>
          <p:cNvSpPr txBox="1"/>
          <p:nvPr/>
        </p:nvSpPr>
        <p:spPr>
          <a:xfrm>
            <a:off x="4218089" y="6211669"/>
            <a:ext cx="3618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The Feature Space</a:t>
            </a:r>
            <a:endParaRPr lang="zh-CN" altLang="en-US" sz="3600" dirty="0"/>
          </a:p>
        </p:txBody>
      </p:sp>
      <p:sp>
        <p:nvSpPr>
          <p:cNvPr id="577" name="Oval 576"/>
          <p:cNvSpPr/>
          <p:nvPr/>
        </p:nvSpPr>
        <p:spPr>
          <a:xfrm>
            <a:off x="4148250" y="3379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8" name="Oval 577"/>
          <p:cNvSpPr/>
          <p:nvPr/>
        </p:nvSpPr>
        <p:spPr>
          <a:xfrm>
            <a:off x="5667494" y="30746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9" name="Oval 578"/>
          <p:cNvSpPr/>
          <p:nvPr/>
        </p:nvSpPr>
        <p:spPr>
          <a:xfrm>
            <a:off x="8151900" y="55661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Oval 579"/>
          <p:cNvSpPr/>
          <p:nvPr/>
        </p:nvSpPr>
        <p:spPr>
          <a:xfrm>
            <a:off x="3835650" y="54818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1" name="Oval 580"/>
          <p:cNvSpPr/>
          <p:nvPr/>
        </p:nvSpPr>
        <p:spPr>
          <a:xfrm>
            <a:off x="6206100" y="524991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Oval 581"/>
          <p:cNvSpPr/>
          <p:nvPr/>
        </p:nvSpPr>
        <p:spPr>
          <a:xfrm>
            <a:off x="7070200" y="466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" name="Oval 582"/>
          <p:cNvSpPr/>
          <p:nvPr/>
        </p:nvSpPr>
        <p:spPr>
          <a:xfrm>
            <a:off x="7620000" y="31452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4" name="Oval 583"/>
          <p:cNvSpPr/>
          <p:nvPr/>
        </p:nvSpPr>
        <p:spPr>
          <a:xfrm>
            <a:off x="7380200" y="54644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5" name="Oval 584"/>
          <p:cNvSpPr/>
          <p:nvPr/>
        </p:nvSpPr>
        <p:spPr>
          <a:xfrm>
            <a:off x="7971900" y="48437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6" name="Oval 585"/>
          <p:cNvSpPr/>
          <p:nvPr/>
        </p:nvSpPr>
        <p:spPr>
          <a:xfrm>
            <a:off x="5759450" y="40973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7" name="Oval 586"/>
          <p:cNvSpPr/>
          <p:nvPr/>
        </p:nvSpPr>
        <p:spPr>
          <a:xfrm>
            <a:off x="4862950" y="50258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8" name="Oval 587"/>
          <p:cNvSpPr/>
          <p:nvPr/>
        </p:nvSpPr>
        <p:spPr>
          <a:xfrm>
            <a:off x="4365435" y="411716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9" name="Oval 588"/>
          <p:cNvSpPr/>
          <p:nvPr/>
        </p:nvSpPr>
        <p:spPr>
          <a:xfrm>
            <a:off x="6890200" y="38119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0" name="Oval 589"/>
          <p:cNvSpPr/>
          <p:nvPr/>
        </p:nvSpPr>
        <p:spPr>
          <a:xfrm>
            <a:off x="8106900" y="3844800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1" name="Oval 590"/>
          <p:cNvSpPr/>
          <p:nvPr/>
        </p:nvSpPr>
        <p:spPr>
          <a:xfrm>
            <a:off x="3703200" y="465263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2" name="Oval 591"/>
          <p:cNvSpPr/>
          <p:nvPr/>
        </p:nvSpPr>
        <p:spPr>
          <a:xfrm>
            <a:off x="5210250" y="3639084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3F14-84F0-4329-A778-45411AD80C86}" type="datetime1">
              <a:rPr lang="en-US" altLang="zh-CN" smtClean="0"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ACM Multimedia 2012 - Oral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20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38836 0.52871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0" y="26435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7727E-6 L 0.24861 0.61745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30872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24219 0.66204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33102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48576 0.50648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25324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53768 0.58403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29190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6042 0.86181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43079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16649 0.48403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24190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46841 0.78403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39190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18003 0.75324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37662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37361 0.76435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38218"/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25052 0.4865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24329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59093E-6 L 0.05243 0.84174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42087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8768 0.35324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7662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3125 0.78657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39329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0851 0.41991 " pathEditMode="relative" rAng="0" ptsTypes="AA">
                                      <p:cBhvr>
                                        <p:cTn id="35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20995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32674 0.39769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19884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58003 0.62245 " pathEditMode="relative" rAng="0" ptsTypes="AA">
                                      <p:cBhvr>
                                        <p:cTn id="35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3" y="31111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21528 0.70023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35000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0885 0.65578 " pathEditMode="relative" rAng="0" ptsTypes="AA">
                                      <p:cBhvr>
                                        <p:cTn id="35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32778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12743 0.46689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23333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2899 0.45578 " pathEditMode="relative" rAng="0" ptsTypes="AA">
                                      <p:cBhvr>
                                        <p:cTn id="36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2778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33125 0.66689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33333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0018 0.56689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333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8159 0.61134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3055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51336 0.53611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0" y="2680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34028 0.46945 " pathEditMode="relative" rAng="0" ptsTypes="AA">
                                      <p:cBhvr>
                                        <p:cTn id="37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23472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10885 0.34722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1736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6724E-6 L 0.10243 0.7135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35678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4601 0.35834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17917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5208 0.64722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2361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851 0.68056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4028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9826 0.73611 " pathEditMode="relative" rAng="0" ptsTypes="AA">
                                      <p:cBhvr>
                                        <p:cTn id="38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36806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1217 0.44977 " pathEditMode="relative" rAng="0" ptsTypes="AA">
                                      <p:cBhvr>
                                        <p:cTn id="38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22477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29861 0.4831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2414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8385 0.42754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2136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02743 0.42754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21366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36268 0.39421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9699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3958 0.60532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3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40816 0.61643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9" y="30810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9341 0.5831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2914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702E-6 L 0.00503 0.40778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0389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7361 0.4301 " pathEditMode="relative" rAng="0" ptsTypes="AA">
                                      <p:cBhvr>
                                        <p:cTn id="40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21505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45885 0.29676 " pathEditMode="relative" rAng="0" ptsTypes="AA">
                                      <p:cBhvr>
                                        <p:cTn id="40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14838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42743 0.70787 " pathEditMode="relative" rAng="0" ptsTypes="AA">
                                      <p:cBhvr>
                                        <p:cTn id="40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35394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0434 0.49676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4838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8125 0.47454 " pathEditMode="relative" rAng="0" ptsTypes="AA">
                                      <p:cBhvr>
                                        <p:cTn id="41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23727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38316 0.5301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26505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1841 0.66343 " pathEditMode="relative" rAng="0" ptsTypes="AA">
                                      <p:cBhvr>
                                        <p:cTn id="41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33171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7556E-17 L 0.15503 0.35486 " pathEditMode="relative" rAng="0" ptsTypes="AA">
                                      <p:cBhvr>
                                        <p:cTn id="4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17731"/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7556E-17 L 0.41528 0.48819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24398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7556E-17 L 0.14219 0.68819 " pathEditMode="relative" rAng="0" ptsTypes="AA">
                                      <p:cBhvr>
                                        <p:cTn id="42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34398"/>
                                    </p:animMotion>
                                  </p:childTnLst>
                                </p:cTn>
                              </p:par>
                              <p:par>
                                <p:cTn id="4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556E-17 L 0.15243 0.44375 " pathEditMode="relative" rAng="0" ptsTypes="AA">
                                      <p:cBhvr>
                                        <p:cTn id="42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22176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7556E-17 L 0.38768 0.29931 " pathEditMode="relative" rAng="0" ptsTypes="AA">
                                      <p:cBhvr>
                                        <p:cTn id="42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14954"/>
                                    </p:animMotion>
                                  </p:childTnLst>
                                </p:cTn>
                              </p:par>
                              <p:par>
                                <p:cTn id="4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-0.03542 0.67708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3843"/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0.03316 0.69931 " pathEditMode="relative" rAng="0" ptsTypes="AA">
                                      <p:cBhvr>
                                        <p:cTn id="43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34954"/>
                                    </p:animMotion>
                                  </p:childTnLst>
                                </p:cTn>
                              </p:par>
                              <p:par>
                                <p:cTn id="4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7556E-17 L 0.45174 0.72153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36065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3967 0.36851 " pathEditMode="relative" rAng="0" ptsTypes="AA">
                                      <p:cBhvr>
                                        <p:cTn id="43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18426"/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34861 0.56851 " pathEditMode="relative" rAng="0" ptsTypes="AA">
                                      <p:cBhvr>
                                        <p:cTn id="43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28426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39219 0.64629 " pathEditMode="relative" rAng="0" ptsTypes="AA">
                                      <p:cBhvr>
                                        <p:cTn id="43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32315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34409 0.44629 " pathEditMode="relative" rAng="0" ptsTypes="AA">
                                      <p:cBhvr>
                                        <p:cTn id="44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22315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06232 0.69074 " pathEditMode="relative" rAng="0" ptsTypes="AA">
                                      <p:cBhvr>
                                        <p:cTn id="443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34537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3542 0.62407 " pathEditMode="relative" rAng="0" ptsTypes="AA">
                                      <p:cBhvr>
                                        <p:cTn id="445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1204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6649 0.67963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33981"/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36841 0.61296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30648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23003 0.64884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32431"/>
                                    </p:animMotion>
                                  </p:childTnLst>
                                </p:cTn>
                              </p:par>
                              <p:par>
                                <p:cTn id="4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54861 0.39329 " pathEditMode="relative" rAng="0" ptsTypes="AA">
                                      <p:cBhvr>
                                        <p:cTn id="453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1" y="19653"/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0885 0.53773 " pathEditMode="relative" rAng="0" ptsTypes="AA">
                                      <p:cBhvr>
                                        <p:cTn id="455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6875"/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09409 0.42662 " pathEditMode="relative" rAng="0" ptsTypes="AA">
                                      <p:cBhvr>
                                        <p:cTn id="4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21319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0.03768 0.64884 " pathEditMode="relative" rAng="0" ptsTypes="AA">
                                      <p:cBhvr>
                                        <p:cTn id="45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32431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21458 0.58218 " pathEditMode="relative" rAng="0" ptsTypes="AA">
                                      <p:cBhvr>
                                        <p:cTn id="461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9097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1588E-6 L 0.25816 0.42652 " pathEditMode="relative" rAng="0" ptsTypes="AA">
                                      <p:cBhvr>
                                        <p:cTn id="463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21315"/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41588E-6 L 0.20174 0.51539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25758"/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351E-6 L 0.03003 0.37352 " pathEditMode="relative" rAng="0" ptsTypes="AA">
                                      <p:cBhvr>
                                        <p:cTn id="46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18676"/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08195 0.59583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29792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9219 0.49583 " pathEditMode="relative" rAng="0" ptsTypes="AA">
                                      <p:cBhvr>
                                        <p:cTn id="471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24792"/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4351E-6 L 0.26076 0.28465 " pathEditMode="relative" rAng="0" ptsTypes="AA">
                                      <p:cBhvr>
                                        <p:cTn id="47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14233"/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1232 0.67361 " pathEditMode="relative" rAng="0" ptsTypes="AA">
                                      <p:cBhvr>
                                        <p:cTn id="475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33681"/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48125 0.29583 " pathEditMode="relative" rAng="0" ptsTypes="AA">
                                      <p:cBhvr>
                                        <p:cTn id="47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14792"/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4351E-6 L 0.14149 0.46239 " pathEditMode="relative" rAng="0" ptsTypes="AA">
                                      <p:cBhvr>
                                        <p:cTn id="479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23120"/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4351E-6 L 0.03507 0.3402 " pathEditMode="relative" rAng="0" ptsTypes="AA">
                                      <p:cBhvr>
                                        <p:cTn id="481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17010"/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58003 0.56505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3" y="28241"/>
                                    </p:animMotion>
                                  </p:childTnLst>
                                </p:cTn>
                              </p:par>
                              <p:par>
                                <p:cTn id="4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26528 0.59838 " pathEditMode="relative" rAng="0" ptsTypes="AA">
                                      <p:cBhvr>
                                        <p:cTn id="485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29907"/>
                                    </p:animMotion>
                                  </p:childTnLst>
                                </p:cTn>
                              </p:par>
                              <p:par>
                                <p:cTn id="4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7918E-6 L 0.30885 0.44262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22119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71141E-7 L 0.22743 0.4094 " pathEditMode="relative" rAng="0" ptsTypes="AA">
                                      <p:cBhvr>
                                        <p:cTn id="48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20458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2066 0.40949 " pathEditMode="relative" rAng="0" ptsTypes="AA">
                                      <p:cBhvr>
                                        <p:cTn id="491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20463"/>
                                    </p:animMotion>
                                  </p:childTnLst>
                                </p:cTn>
                              </p:par>
                              <p:par>
                                <p:cTn id="4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40625 0.29838 " pathEditMode="relative" rAng="0" ptsTypes="AA">
                                      <p:cBhvr>
                                        <p:cTn id="493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14907"/>
                                    </p:animMotion>
                                  </p:childTnLst>
                                </p:cTn>
                              </p:par>
                              <p:par>
                                <p:cTn id="4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71141E-7 L 0.09149 0.46494 " pathEditMode="relative" rAng="0" ptsTypes="AA">
                                      <p:cBhvr>
                                        <p:cTn id="495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23235"/>
                                    </p:animMotion>
                                  </p:childTnLst>
                                </p:cTn>
                              </p:par>
                              <p:par>
                                <p:cTn id="4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17674 0.34283 " pathEditMode="relative" rAng="0" ptsTypes="AA">
                                      <p:cBhvr>
                                        <p:cTn id="49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17130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36 0.52871 L 0.40503 0.53982 " pathEditMode="relative" rAng="0" ptsTypes="AA">
                                      <p:cBhvr>
                                        <p:cTn id="50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6"/>
                                    </p:animMotion>
                                  </p:childTnLst>
                                </p:cTn>
                              </p:par>
                              <p:par>
                                <p:cTn id="5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61 0.61745 L 0.26528 0.58413 " pathEditMode="relative" rAng="0" ptsTypes="AA">
                                      <p:cBhvr>
                                        <p:cTn id="50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666"/>
                                    </p:animMotion>
                                  </p:childTnLst>
                                </p:cTn>
                              </p:par>
                              <p:par>
                                <p:cTn id="50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19 0.66227 L 0.25052 0.58426 " pathEditMode="relative" rAng="0" ptsTypes="AA">
                                      <p:cBhvr>
                                        <p:cTn id="50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912"/>
                                    </p:animMotion>
                                  </p:childTnLst>
                                </p:cTn>
                              </p:par>
                              <p:par>
                                <p:cTn id="50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76 0.50647 L 0.49409 0.55067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198"/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68 0.58403 L 0.47934 0.5507 " pathEditMode="relative" rAng="0" ptsTypes="AA">
                                      <p:cBhvr>
                                        <p:cTn id="51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667"/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2 0.86227 L -0.00208 0.78403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3912"/>
                                    </p:animMotion>
                                  </p:childTnLst>
                                </p:cTn>
                              </p:par>
                              <p:par>
                                <p:cTn id="51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49 0.48426 L 0.18316 0.42848 " pathEditMode="relative" rAng="0" ptsTypes="AA">
                                      <p:cBhvr>
                                        <p:cTn id="51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801"/>
                                    </p:animMotion>
                                  </p:childTnLst>
                                </p:cTn>
                              </p:par>
                              <p:par>
                                <p:cTn id="5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41 0.7845 L 0.43507 0.80625 " pathEditMode="relative" rAng="0" ptsTypes="AA">
                                      <p:cBhvr>
                                        <p:cTn id="51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088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3 0.7537 L 0.18003 0.69769 " pathEditMode="relative" rAng="0" ptsTypes="AA">
                                      <p:cBhvr>
                                        <p:cTn id="52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5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61 0.76482 L 0.31528 0.73102 " pathEditMode="relative" rAng="0" ptsTypes="AA">
                                      <p:cBhvr>
                                        <p:cTn id="52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690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52 0.48681 L 0.24219 0.41991 " pathEditMode="relative" rAng="0" ptsTypes="AA">
                                      <p:cBhvr>
                                        <p:cTn id="52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356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0.84174 L 0.02743 0.77511 " pathEditMode="relative" rAng="0" ptsTypes="AA">
                                      <p:cBhvr>
                                        <p:cTn id="52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3332"/>
                                    </p:animMotion>
                                  </p:childTnLst>
                                </p:cTn>
                              </p:par>
                              <p:par>
                                <p:cTn id="5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0.35347 L 0.21268 0.408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755"/>
                                    </p:animMotion>
                                  </p:childTnLst>
                                </p:cTn>
                              </p:par>
                              <p:par>
                                <p:cTn id="5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25 0.78657 L 0.25625 0.73102 " pathEditMode="relative" rAng="0" ptsTypes="AA">
                                      <p:cBhvr>
                                        <p:cTn id="53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778"/>
                                    </p:animMotion>
                                  </p:childTnLst>
                                </p:cTn>
                              </p:par>
                              <p:par>
                                <p:cTn id="5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42014 L 0.01649 0.45324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644"/>
                                    </p:animMotion>
                                  </p:childTnLst>
                                </p:cTn>
                              </p:par>
                              <p:par>
                                <p:cTn id="5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39769 L 0.38507 0.41991 " pathEditMode="relative" rAng="0" ptsTypes="AA">
                                      <p:cBhvr>
                                        <p:cTn id="53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11"/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03 0.62268 L 0.5217 0.65578 " pathEditMode="relative" rAng="0" ptsTypes="AA">
                                      <p:cBhvr>
                                        <p:cTn id="53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644"/>
                                    </p:animMotion>
                                  </p:childTnLst>
                                </p:cTn>
                              </p:par>
                              <p:par>
                                <p:cTn id="5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0.70046 L 0.16528 0.67801 " pathEditMode="relative" rAng="0" ptsTypes="AA">
                                      <p:cBhvr>
                                        <p:cTn id="53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134"/>
                                    </p:animMotion>
                                  </p:childTnLst>
                                </p:cTn>
                              </p:par>
                              <p:par>
                                <p:cTn id="5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85 0.65601 L 0.15052 0.67801 " pathEditMode="relative" rAng="0" ptsTypes="AA">
                                      <p:cBhvr>
                                        <p:cTn id="54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088"/>
                                    </p:animMotion>
                                  </p:childTnLst>
                                </p:cTn>
                              </p:par>
                              <p:par>
                                <p:cTn id="5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43 0.46691 L 0.16909 0.47779 " pathEditMode="relative" rAng="0" ptsTypes="AA">
                                      <p:cBhvr>
                                        <p:cTn id="54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532"/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0.45601 L 0.04601 0.43356 " pathEditMode="relative" rAng="0" ptsTypes="AA">
                                      <p:cBhvr>
                                        <p:cTn id="54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134"/>
                                    </p:animMotion>
                                  </p:childTnLst>
                                </p:cTn>
                              </p:par>
                              <p:par>
                                <p:cTn id="5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66713 L 0.34792 0.62245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245"/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56713 L 0.03316 0.54467 " pathEditMode="relative" rAng="0" ptsTypes="AA">
                                      <p:cBhvr>
                                        <p:cTn id="54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134"/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59 0.61157 L -0.04826 0.62245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532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36 0.53634 L 0.53836 0.49167 " pathEditMode="relative" rAng="0" ptsTypes="AA">
                                      <p:cBhvr>
                                        <p:cTn id="55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245"/>
                                    </p:animMotion>
                                  </p:childTnLst>
                                </p:cTn>
                              </p:par>
                              <p:par>
                                <p:cTn id="5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28 0.46968 L 0.39028 0.48056 " pathEditMode="relative" rAng="0" ptsTypes="AA">
                                      <p:cBhvr>
                                        <p:cTn id="55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532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85 0.34746 L 0.07552 0.425 " pathEditMode="relative" rAng="0" ptsTypes="AA">
                                      <p:cBhvr>
                                        <p:cTn id="55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866"/>
                                    </p:animMotion>
                                  </p:childTnLst>
                                </p:cTn>
                              </p:par>
                              <p:par>
                                <p:cTn id="5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71356 L 0.13576 0.65803 " pathEditMode="relative" rAng="0" ptsTypes="AA">
                                      <p:cBhvr>
                                        <p:cTn id="55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776"/>
                                    </p:animMotion>
                                  </p:childTnLst>
                                </p:cTn>
                              </p:par>
                              <p:par>
                                <p:cTn id="5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01 0.35834 L 0.42101 0.39167 " pathEditMode="relative" rAng="0" ptsTypes="AA">
                                      <p:cBhvr>
                                        <p:cTn id="56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667"/>
                                    </p:animMotion>
                                  </p:childTnLst>
                                </p:cTn>
                              </p:par>
                              <p:par>
                                <p:cTn id="5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64746 L -0.01875 0.60278 " pathEditMode="relative" rAng="0" ptsTypes="AA">
                                      <p:cBhvr>
                                        <p:cTn id="56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245"/>
                                    </p:animMotion>
                                  </p:childTnLst>
                                </p:cTn>
                              </p:par>
                              <p:par>
                                <p:cTn id="5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68079 L -0.01684 0.7361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55"/>
                                    </p:animMotion>
                                  </p:childTnLst>
                                </p:cTn>
                              </p:par>
                              <p:par>
                                <p:cTn id="5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0.73634 L -0.03159 0.725 " pathEditMode="relative" rAng="0" ptsTypes="AA">
                                      <p:cBhvr>
                                        <p:cTn id="56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579"/>
                                    </p:animMotion>
                                  </p:childTnLst>
                                </p:cTn>
                              </p:par>
                              <p:par>
                                <p:cTn id="5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 0.4499 L 0.10503 0.40523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245"/>
                                    </p:animMotion>
                                  </p:childTnLst>
                                </p:cTn>
                              </p:par>
                              <p:par>
                                <p:cTn id="5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61 0.48333 L 0.26528 0.50532 " pathEditMode="relative" rAng="0" ptsTypes="AA">
                                      <p:cBhvr>
                                        <p:cTn id="57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088"/>
                                    </p:animMotion>
                                  </p:childTnLst>
                                </p:cTn>
                              </p:par>
                              <p:par>
                                <p:cTn id="57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85 0.42778 L 0.19219 0.44977 " pathEditMode="relative" rAng="0" ptsTypes="AA">
                                      <p:cBhvr>
                                        <p:cTn id="57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088"/>
                                    </p:animMotion>
                                  </p:childTnLst>
                                </p:cTn>
                              </p:par>
                              <p:par>
                                <p:cTn id="5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42758 L 0.06076 0.40514 " pathEditMode="relative" rAng="0" ptsTypes="AA">
                                      <p:cBhvr>
                                        <p:cTn id="57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134"/>
                                    </p:animMotion>
                                  </p:childTnLst>
                                </p:cTn>
                              </p:par>
                              <p:par>
                                <p:cTn id="5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8 0.39444 L 0.42934 0.36088 " pathEditMode="relative" rAng="0" ptsTypes="AA">
                                      <p:cBhvr>
                                        <p:cTn id="57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690"/>
                                    </p:animMotion>
                                  </p:childTnLst>
                                </p:cTn>
                              </p:par>
                              <p:par>
                                <p:cTn id="5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60555 L -0.01875 0.5831 " pathEditMode="relative" rAng="0" ptsTypes="AA">
                                      <p:cBhvr>
                                        <p:cTn id="57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134"/>
                                    </p:animMotion>
                                  </p:childTnLst>
                                </p:cTn>
                              </p:par>
                              <p:par>
                                <p:cTn id="57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16 0.61666 L 0.43316 0.61643 " pathEditMode="relative" rAng="0" ptsTypes="AA">
                                      <p:cBhvr>
                                        <p:cTn id="58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3"/>
                                    </p:animMotion>
                                  </p:childTnLst>
                                </p:cTn>
                              </p:par>
                              <p:par>
                                <p:cTn id="58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41 0.5831 L 0.31841 0.5831 " pathEditMode="relative" rAng="0" ptsTypes="AA">
                                      <p:cBhvr>
                                        <p:cTn id="58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  <p:par>
                                <p:cTn id="58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40778 L 0.10503 0.38556 " pathEditMode="relative" rAng="0" ptsTypes="AA">
                                      <p:cBhvr>
                                        <p:cTn id="58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111"/>
                                    </p:animMotion>
                                  </p:childTnLst>
                                </p:cTn>
                              </p:par>
                              <p:par>
                                <p:cTn id="58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61 0.43033 L 0.52361 0.45232 " pathEditMode="relative" rAng="0" ptsTypes="AA">
                                      <p:cBhvr>
                                        <p:cTn id="58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088"/>
                                    </p:animMotion>
                                  </p:childTnLst>
                                </p:cTn>
                              </p:par>
                              <p:par>
                                <p:cTn id="58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85 0.29699 L 0.45052 0.34121 " pathEditMode="relative" rAng="0" ptsTypes="AA">
                                      <p:cBhvr>
                                        <p:cTn id="58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199"/>
                                    </p:animMotion>
                                  </p:childTnLst>
                                </p:cTn>
                              </p:par>
                              <p:par>
                                <p:cTn id="58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43 0.70778 L 0.41076 0.68533 " pathEditMode="relative" rAng="0" ptsTypes="AA">
                                      <p:cBhvr>
                                        <p:cTn id="59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134"/>
                                    </p:animMotion>
                                  </p:childTnLst>
                                </p:cTn>
                              </p:par>
                              <p:par>
                                <p:cTn id="59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4 0.49676 L 0.06268 0.49676 " pathEditMode="relative" rAng="0" ptsTypes="AA">
                                      <p:cBhvr>
                                        <p:cTn id="59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  <p:par>
                                <p:cTn id="5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25 0.47477 L 0.33125 0.45232 " pathEditMode="relative" rAng="0" ptsTypes="AA">
                                      <p:cBhvr>
                                        <p:cTn id="59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134"/>
                                    </p:animMotion>
                                  </p:childTnLst>
                                </p:cTn>
                              </p:par>
                              <p:par>
                                <p:cTn id="5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16 0.53033 L 0.43316 0.59676 " pathEditMode="relative" rAng="0" ptsTypes="AA">
                                      <p:cBhvr>
                                        <p:cTn id="59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3310"/>
                                    </p:animMotion>
                                  </p:childTnLst>
                                </p:cTn>
                              </p:par>
                              <p:par>
                                <p:cTn id="59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66366 L -0.03159 0.68565 " pathEditMode="relative" rAng="0" ptsTypes="AA">
                                      <p:cBhvr>
                                        <p:cTn id="59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088"/>
                                    </p:animMotion>
                                  </p:childTnLst>
                                </p:cTn>
                              </p:par>
                              <p:par>
                                <p:cTn id="59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03 0.35509 L 0.10503 0.36597 " pathEditMode="relative" rAng="0" ptsTypes="AA">
                                      <p:cBhvr>
                                        <p:cTn id="60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32"/>
                                    </p:animMotion>
                                  </p:childTnLst>
                                </p:cTn>
                              </p:par>
                              <p:par>
                                <p:cTn id="6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28 0.48843 L 0.40695 0.54375 " pathEditMode="relative" rAng="0" ptsTypes="AA">
                                      <p:cBhvr>
                                        <p:cTn id="60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755"/>
                                    </p:animMotion>
                                  </p:childTnLst>
                                </p:cTn>
                              </p:par>
                              <p:par>
                                <p:cTn id="60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19 0.68843 L 0.15052 0.61042 " pathEditMode="relative" rAng="0" ptsTypes="AA">
                                      <p:cBhvr>
                                        <p:cTn id="60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912"/>
                                    </p:animMotion>
                                  </p:childTnLst>
                                </p:cTn>
                              </p:par>
                              <p:par>
                                <p:cTn id="6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43 0.44377 L 0.17743 0.39912 " pathEditMode="relative" rAng="0" ptsTypes="AA">
                                      <p:cBhvr>
                                        <p:cTn id="60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244"/>
                                    </p:animMotion>
                                  </p:childTnLst>
                                </p:cTn>
                              </p:par>
                              <p:par>
                                <p:cTn id="60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68 0.29954 L 0.42101 0.33287 " pathEditMode="relative" rAng="0" ptsTypes="AA">
                                      <p:cBhvr>
                                        <p:cTn id="60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667"/>
                                    </p:animMotion>
                                  </p:childTnLst>
                                </p:cTn>
                              </p:par>
                              <p:par>
                                <p:cTn id="60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67731 L -0.00208 0.67708 " pathEditMode="relative" rAng="0" ptsTypes="AA">
                                      <p:cBhvr>
                                        <p:cTn id="61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3"/>
                                    </p:animMotion>
                                  </p:childTnLst>
                                </p:cTn>
                              </p:par>
                              <p:par>
                                <p:cTn id="6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16 0.69931 L -0.01684 0.66597 " pathEditMode="relative" rAng="0" ptsTypes="AA">
                                      <p:cBhvr>
                                        <p:cTn id="6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667"/>
                                    </p:animMotion>
                                  </p:childTnLst>
                                </p:cTn>
                              </p:par>
                              <p:par>
                                <p:cTn id="6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74 0.72176 L 0.43507 0.68819 " pathEditMode="relative" rAng="0" ptsTypes="AA">
                                      <p:cBhvr>
                                        <p:cTn id="61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690"/>
                                    </p:animMotion>
                                  </p:childTnLst>
                                </p:cTn>
                              </p:par>
                              <p:par>
                                <p:cTn id="61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7 0.36866 L 0.40503 0.41286 " pathEditMode="relative" rAng="0" ptsTypes="AA">
                                      <p:cBhvr>
                                        <p:cTn id="61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199"/>
                                    </p:animMotion>
                                  </p:childTnLst>
                                </p:cTn>
                              </p:par>
                              <p:par>
                                <p:cTn id="6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61 0.56875 L 0.31528 0.61296 " pathEditMode="relative" rAng="0" ptsTypes="AA">
                                      <p:cBhvr>
                                        <p:cTn id="61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199"/>
                                    </p:animMotion>
                                  </p:childTnLst>
                                </p:cTn>
                              </p:par>
                              <p:par>
                                <p:cTn id="6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19 0.64652 L 0.42552 0.64629 " pathEditMode="relative" rAng="0" ptsTypes="AA">
                                      <p:cBhvr>
                                        <p:cTn id="62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3"/>
                                    </p:animMotion>
                                  </p:childTnLst>
                                </p:cTn>
                              </p:par>
                              <p:par>
                                <p:cTn id="6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09 0.44633 L 0.36076 0.40167 " pathEditMode="relative" rAng="0" ptsTypes="AA">
                                      <p:cBhvr>
                                        <p:cTn id="62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244"/>
                                    </p:animMotion>
                                  </p:childTnLst>
                                </p:cTn>
                              </p:par>
                              <p:par>
                                <p:cTn id="62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2 0.69074 L 0.01268 0.6574 " pathEditMode="relative" rAng="0" ptsTypes="AA">
                                      <p:cBhvr>
                                        <p:cTn id="624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667"/>
                                    </p:animMotion>
                                  </p:childTnLst>
                                </p:cTn>
                              </p:par>
                              <p:par>
                                <p:cTn id="6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6243 L -0.00208 0.64629 " pathEditMode="relative" rAng="0" ptsTypes="AA">
                                      <p:cBhvr>
                                        <p:cTn id="62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088"/>
                                    </p:animMotion>
                                  </p:childTnLst>
                                </p:cTn>
                              </p:par>
                              <p:par>
                                <p:cTn id="6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49 0.67963 L 0.24149 0.61296 " pathEditMode="relative" rAng="0" ptsTypes="AA">
                                      <p:cBhvr>
                                        <p:cTn id="62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3333"/>
                                    </p:animMotion>
                                  </p:childTnLst>
                                </p:cTn>
                              </p:par>
                              <p:par>
                                <p:cTn id="6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41 0.61319 L 0.35174 0.64629 " pathEditMode="relative" rAng="0" ptsTypes="AA">
                                      <p:cBhvr>
                                        <p:cTn id="63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44"/>
                                    </p:animMotion>
                                  </p:childTnLst>
                                </p:cTn>
                              </p:par>
                              <p:par>
                                <p:cTn id="6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03 0.64878 L 0.18003 0.5597 " pathEditMode="relative" rAng="0" ptsTypes="AA">
                                      <p:cBhvr>
                                        <p:cTn id="632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4466"/>
                                    </p:animMotion>
                                  </p:childTnLst>
                                </p:cTn>
                              </p:par>
                              <p:par>
                                <p:cTn id="6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861 0.39352 L 0.52361 0.39329 " pathEditMode="relative" rAng="0" ptsTypes="AA">
                                      <p:cBhvr>
                                        <p:cTn id="634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"/>
                                    </p:animMotion>
                                  </p:childTnLst>
                                </p:cTn>
                              </p:par>
                              <p:par>
                                <p:cTn id="6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53784 L 0.02552 0.51539 " pathEditMode="relative" rAng="0" ptsTypes="AA">
                                      <p:cBhvr>
                                        <p:cTn id="636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134"/>
                                    </p:animMotion>
                                  </p:childTnLst>
                                </p:cTn>
                              </p:par>
                              <p:par>
                                <p:cTn id="6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09 0.42666 L 0.08576 0.43753 " pathEditMode="relative" rAng="0" ptsTypes="AA">
                                      <p:cBhvr>
                                        <p:cTn id="63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532"/>
                                    </p:animMotion>
                                  </p:childTnLst>
                                </p:cTn>
                              </p:par>
                              <p:par>
                                <p:cTn id="6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0.64892 L 0.01268 0.62647 " pathEditMode="relative" rAng="0" ptsTypes="AA">
                                      <p:cBhvr>
                                        <p:cTn id="64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134"/>
                                    </p:animMotion>
                                  </p:childTnLst>
                                </p:cTn>
                              </p:par>
                              <p:par>
                                <p:cTn id="6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8 0.58241 L 0.25625 0.59329 " pathEditMode="relative" rAng="0" ptsTypes="AA">
                                      <p:cBhvr>
                                        <p:cTn id="64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532"/>
                                    </p:animMotion>
                                  </p:childTnLst>
                                </p:cTn>
                              </p:par>
                              <p:par>
                                <p:cTn id="6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16 0.42662 L 0.31649 0.38218 " pathEditMode="relative" rAng="0" ptsTypes="AA">
                                      <p:cBhvr>
                                        <p:cTn id="64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222"/>
                                    </p:animMotion>
                                  </p:childTnLst>
                                </p:cTn>
                              </p:par>
                              <p:par>
                                <p:cTn id="6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74 0.51574 L 0.22674 0.59329 " pathEditMode="relative" rAng="0" ptsTypes="AA">
                                      <p:cBhvr>
                                        <p:cTn id="64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3866"/>
                                    </p:animMotion>
                                  </p:childTnLst>
                                </p:cTn>
                              </p:par>
                              <p:par>
                                <p:cTn id="6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0.37344 L 0.10503 0.29569 " pathEditMode="relative" rAng="0" ptsTypes="AA">
                                      <p:cBhvr>
                                        <p:cTn id="64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3887"/>
                                    </p:animMotion>
                                  </p:childTnLst>
                                </p:cTn>
                              </p:par>
                              <p:par>
                                <p:cTn id="6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59606 L 0.05695 0.60694 " pathEditMode="relative" rAng="0" ptsTypes="AA">
                                      <p:cBhvr>
                                        <p:cTn id="65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532"/>
                                    </p:animMotion>
                                  </p:childTnLst>
                                </p:cTn>
                              </p:par>
                              <p:par>
                                <p:cTn id="6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49583 L 0.15052 0.55113 " pathEditMode="relative" rAng="0" ptsTypes="AA">
                                      <p:cBhvr>
                                        <p:cTn id="65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753"/>
                                    </p:animMotion>
                                  </p:childTnLst>
                                </p:cTn>
                              </p:par>
                              <p:par>
                                <p:cTn id="6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76 0.28459 L 0.21909 0.25127 " pathEditMode="relative" rAng="0" ptsTypes="AA">
                                      <p:cBhvr>
                                        <p:cTn id="65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66"/>
                                    </p:animMotion>
                                  </p:childTnLst>
                                </p:cTn>
                              </p:par>
                              <p:par>
                                <p:cTn id="6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0.67353 L 0.01268 0.60666 " pathEditMode="relative" rAng="0" ptsTypes="AA">
                                      <p:cBhvr>
                                        <p:cTn id="65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3355"/>
                                    </p:animMotion>
                                  </p:childTnLst>
                                </p:cTn>
                              </p:par>
                              <p:par>
                                <p:cTn id="6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25 0.29606 L 0.46458 0.37361 " pathEditMode="relative" rAng="0" ptsTypes="AA">
                                      <p:cBhvr>
                                        <p:cTn id="65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866"/>
                                    </p:animMotion>
                                  </p:childTnLst>
                                </p:cTn>
                              </p:par>
                              <p:par>
                                <p:cTn id="6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9 0.4625 L 0.19149 0.40694 " pathEditMode="relative" rAng="0" ptsTypes="AA">
                                      <p:cBhvr>
                                        <p:cTn id="66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78"/>
                                    </p:animMotion>
                                  </p:childTnLst>
                                </p:cTn>
                              </p:par>
                              <p:par>
                                <p:cTn id="6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0.3402 L 0.00174 0.29576 " pathEditMode="relative" rAng="0" ptsTypes="AA">
                                      <p:cBhvr>
                                        <p:cTn id="66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22"/>
                                    </p:animMotion>
                                  </p:childTnLst>
                                </p:cTn>
                              </p:par>
                              <p:par>
                                <p:cTn id="6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03 0.56505 L 0.5467 0.59838 " pathEditMode="relative" rAng="0" ptsTypes="AA">
                                      <p:cBhvr>
                                        <p:cTn id="664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667"/>
                                    </p:animMotion>
                                  </p:childTnLst>
                                </p:cTn>
                              </p:par>
                              <p:par>
                                <p:cTn id="6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28 0.59861 L 0.31528 0.55394 " pathEditMode="relative" rAng="0" ptsTypes="AA">
                                      <p:cBhvr>
                                        <p:cTn id="66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245"/>
                                    </p:animMotion>
                                  </p:childTnLst>
                                </p:cTn>
                              </p:par>
                              <p:par>
                                <p:cTn id="6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85 0.44262 L 0.25052 0.38709 " pathEditMode="relative" rAng="0" ptsTypes="AA">
                                      <p:cBhvr>
                                        <p:cTn id="66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2776"/>
                                    </p:animMotion>
                                  </p:childTnLst>
                                </p:cTn>
                              </p:par>
                              <p:par>
                                <p:cTn id="6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43 0.40949 L 0.23576 0.39838 " pathEditMode="relative" rAng="0" ptsTypes="AA">
                                      <p:cBhvr>
                                        <p:cTn id="67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56"/>
                                    </p:animMotion>
                                  </p:childTnLst>
                                </p:cTn>
                              </p:par>
                              <p:par>
                                <p:cTn id="67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40954 L -0.00399 0.46484 " pathEditMode="relative" rAng="0" ptsTypes="AA">
                                      <p:cBhvr>
                                        <p:cTn id="672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753"/>
                                    </p:animMotion>
                                  </p:childTnLst>
                                </p:cTn>
                              </p:par>
                              <p:par>
                                <p:cTn id="6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25 0.29861 L 0.40625 0.24283 " pathEditMode="relative" rAng="0" ptsTypes="AA">
                                      <p:cBhvr>
                                        <p:cTn id="674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6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0.46505 L 0.09149 0.53172 " pathEditMode="relative" rAng="0" ptsTypes="AA">
                                      <p:cBhvr>
                                        <p:cTn id="67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6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74 0.34283 L 0.17674 0.39838 " pathEditMode="relative" rAng="0" ptsTypes="AA">
                                      <p:cBhvr>
                                        <p:cTn id="6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30" grpId="0" animBg="1"/>
      <p:bldP spid="127" grpId="0" animBg="1"/>
      <p:bldP spid="127" grpId="1" animBg="1"/>
      <p:bldP spid="128" grpId="0" animBg="1"/>
      <p:bldP spid="128" grpId="1" animBg="1"/>
      <p:bldP spid="128" grpId="2" animBg="1"/>
      <p:bldP spid="128" grpId="3" animBg="1"/>
      <p:bldP spid="129" grpId="0" animBg="1"/>
      <p:bldP spid="129" grpId="1" animBg="1"/>
      <p:bldP spid="129" grpId="2" animBg="1"/>
      <p:bldP spid="129" grpId="3" animBg="1"/>
      <p:bldP spid="130" grpId="0" animBg="1"/>
      <p:bldP spid="130" grpId="1" animBg="1"/>
      <p:bldP spid="130" grpId="2" animBg="1"/>
      <p:bldP spid="130" grpId="3" animBg="1"/>
      <p:bldP spid="131" grpId="0" animBg="1"/>
      <p:bldP spid="131" grpId="1" animBg="1"/>
      <p:bldP spid="131" grpId="2" animBg="1"/>
      <p:bldP spid="131" grpId="3" animBg="1"/>
      <p:bldP spid="132" grpId="0" animBg="1"/>
      <p:bldP spid="132" grpId="1" animBg="1"/>
      <p:bldP spid="132" grpId="2" animBg="1"/>
      <p:bldP spid="132" grpId="3" animBg="1"/>
      <p:bldP spid="133" grpId="0" animBg="1"/>
      <p:bldP spid="133" grpId="1" animBg="1"/>
      <p:bldP spid="133" grpId="2" animBg="1"/>
      <p:bldP spid="133" grpId="3" animBg="1"/>
      <p:bldP spid="134" grpId="0" animBg="1"/>
      <p:bldP spid="134" grpId="1" animBg="1"/>
      <p:bldP spid="134" grpId="2" animBg="1"/>
      <p:bldP spid="134" grpId="3" animBg="1"/>
      <p:bldP spid="135" grpId="0" animBg="1"/>
      <p:bldP spid="135" grpId="1" animBg="1"/>
      <p:bldP spid="135" grpId="2" animBg="1"/>
      <p:bldP spid="135" grpId="3" animBg="1"/>
      <p:bldP spid="136" grpId="0" animBg="1"/>
      <p:bldP spid="136" grpId="1" animBg="1"/>
      <p:bldP spid="136" grpId="2" animBg="1"/>
      <p:bldP spid="136" grpId="3" animBg="1"/>
      <p:bldP spid="137" grpId="0" animBg="1"/>
      <p:bldP spid="137" grpId="1" animBg="1"/>
      <p:bldP spid="137" grpId="2" animBg="1"/>
      <p:bldP spid="137" grpId="3" animBg="1"/>
      <p:bldP spid="138" grpId="0" animBg="1"/>
      <p:bldP spid="138" grpId="1" animBg="1"/>
      <p:bldP spid="138" grpId="2" animBg="1"/>
      <p:bldP spid="138" grpId="3" animBg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41" grpId="0" animBg="1"/>
      <p:bldP spid="141" grpId="1" animBg="1"/>
      <p:bldP spid="141" grpId="2" animBg="1"/>
      <p:bldP spid="141" grpId="3" animBg="1"/>
      <p:bldP spid="142" grpId="0" animBg="1"/>
      <p:bldP spid="142" grpId="1" animBg="1"/>
      <p:bldP spid="142" grpId="2" animBg="1"/>
      <p:bldP spid="142" grpId="3" animBg="1"/>
      <p:bldP spid="143" grpId="0" animBg="1"/>
      <p:bldP spid="143" grpId="1" animBg="1"/>
      <p:bldP spid="143" grpId="2" animBg="1"/>
      <p:bldP spid="143" grpId="3" animBg="1"/>
      <p:bldP spid="144" grpId="0" animBg="1"/>
      <p:bldP spid="144" grpId="1" animBg="1"/>
      <p:bldP spid="144" grpId="2" animBg="1"/>
      <p:bldP spid="144" grpId="3" animBg="1"/>
      <p:bldP spid="145" grpId="0" animBg="1"/>
      <p:bldP spid="145" grpId="1" animBg="1"/>
      <p:bldP spid="145" grpId="2" animBg="1"/>
      <p:bldP spid="145" grpId="3" animBg="1"/>
      <p:bldP spid="146" grpId="0" animBg="1"/>
      <p:bldP spid="146" grpId="1" animBg="1"/>
      <p:bldP spid="146" grpId="2" animBg="1"/>
      <p:bldP spid="146" grpId="3" animBg="1"/>
      <p:bldP spid="147" grpId="0" animBg="1"/>
      <p:bldP spid="147" grpId="1" animBg="1"/>
      <p:bldP spid="147" grpId="2" animBg="1"/>
      <p:bldP spid="147" grpId="3" animBg="1"/>
      <p:bldP spid="148" grpId="0" animBg="1"/>
      <p:bldP spid="148" grpId="1" animBg="1"/>
      <p:bldP spid="148" grpId="2" animBg="1"/>
      <p:bldP spid="148" grpId="3" animBg="1"/>
      <p:bldP spid="149" grpId="0" animBg="1"/>
      <p:bldP spid="149" grpId="1" animBg="1"/>
      <p:bldP spid="149" grpId="2" animBg="1"/>
      <p:bldP spid="149" grpId="3" animBg="1"/>
      <p:bldP spid="150" grpId="0" animBg="1"/>
      <p:bldP spid="150" grpId="1" animBg="1"/>
      <p:bldP spid="150" grpId="2" animBg="1"/>
      <p:bldP spid="150" grpId="3" animBg="1"/>
      <p:bldP spid="151" grpId="0" animBg="1"/>
      <p:bldP spid="151" grpId="1" animBg="1"/>
      <p:bldP spid="151" grpId="2" animBg="1"/>
      <p:bldP spid="151" grpId="3" animBg="1"/>
      <p:bldP spid="152" grpId="0" animBg="1"/>
      <p:bldP spid="152" grpId="1" animBg="1"/>
      <p:bldP spid="152" grpId="2" animBg="1"/>
      <p:bldP spid="152" grpId="3" animBg="1"/>
      <p:bldP spid="153" grpId="0" animBg="1"/>
      <p:bldP spid="153" grpId="1" animBg="1"/>
      <p:bldP spid="153" grpId="2" animBg="1"/>
      <p:bldP spid="153" grpId="3" animBg="1"/>
      <p:bldP spid="154" grpId="0" animBg="1"/>
      <p:bldP spid="154" grpId="1" animBg="1"/>
      <p:bldP spid="154" grpId="2" animBg="1"/>
      <p:bldP spid="154" grpId="3" animBg="1"/>
      <p:bldP spid="155" grpId="0" animBg="1"/>
      <p:bldP spid="155" grpId="1" animBg="1"/>
      <p:bldP spid="155" grpId="2" animBg="1"/>
      <p:bldP spid="155" grpId="3" animBg="1"/>
      <p:bldP spid="156" grpId="0" animBg="1"/>
      <p:bldP spid="156" grpId="1" animBg="1"/>
      <p:bldP spid="156" grpId="2" animBg="1"/>
      <p:bldP spid="156" grpId="3" animBg="1"/>
      <p:bldP spid="157" grpId="0" animBg="1"/>
      <p:bldP spid="157" grpId="1" animBg="1"/>
      <p:bldP spid="157" grpId="2" animBg="1"/>
      <p:bldP spid="157" grpId="3" animBg="1"/>
      <p:bldP spid="158" grpId="0" animBg="1"/>
      <p:bldP spid="158" grpId="1" animBg="1"/>
      <p:bldP spid="158" grpId="2" animBg="1"/>
      <p:bldP spid="158" grpId="3" animBg="1"/>
      <p:bldP spid="159" grpId="0" animBg="1"/>
      <p:bldP spid="159" grpId="1" animBg="1"/>
      <p:bldP spid="159" grpId="2" animBg="1"/>
      <p:bldP spid="159" grpId="3" animBg="1"/>
      <p:bldP spid="160" grpId="0" animBg="1"/>
      <p:bldP spid="160" grpId="1" animBg="1"/>
      <p:bldP spid="160" grpId="2" animBg="1"/>
      <p:bldP spid="160" grpId="3" animBg="1"/>
      <p:bldP spid="161" grpId="0" animBg="1"/>
      <p:bldP spid="161" grpId="1" animBg="1"/>
      <p:bldP spid="161" grpId="2" animBg="1"/>
      <p:bldP spid="161" grpId="3" animBg="1"/>
      <p:bldP spid="162" grpId="0" animBg="1"/>
      <p:bldP spid="162" grpId="1" animBg="1"/>
      <p:bldP spid="162" grpId="2" animBg="1"/>
      <p:bldP spid="162" grpId="3" animBg="1"/>
      <p:bldP spid="163" grpId="0" animBg="1"/>
      <p:bldP spid="163" grpId="1" animBg="1"/>
      <p:bldP spid="163" grpId="2" animBg="1"/>
      <p:bldP spid="163" grpId="3" animBg="1"/>
      <p:bldP spid="164" grpId="0" animBg="1"/>
      <p:bldP spid="164" grpId="1" animBg="1"/>
      <p:bldP spid="164" grpId="2" animBg="1"/>
      <p:bldP spid="164" grpId="3" animBg="1"/>
      <p:bldP spid="165" grpId="0" animBg="1"/>
      <p:bldP spid="165" grpId="1" animBg="1"/>
      <p:bldP spid="165" grpId="2" animBg="1"/>
      <p:bldP spid="165" grpId="3" animBg="1"/>
      <p:bldP spid="166" grpId="0" animBg="1"/>
      <p:bldP spid="166" grpId="1" animBg="1"/>
      <p:bldP spid="166" grpId="2" animBg="1"/>
      <p:bldP spid="166" grpId="3" animBg="1"/>
      <p:bldP spid="167" grpId="0" animBg="1"/>
      <p:bldP spid="167" grpId="1" animBg="1"/>
      <p:bldP spid="167" grpId="2" animBg="1"/>
      <p:bldP spid="167" grpId="3" animBg="1"/>
      <p:bldP spid="168" grpId="0" animBg="1"/>
      <p:bldP spid="168" grpId="1" animBg="1"/>
      <p:bldP spid="168" grpId="2" animBg="1"/>
      <p:bldP spid="168" grpId="3" animBg="1"/>
      <p:bldP spid="169" grpId="0" animBg="1"/>
      <p:bldP spid="169" grpId="1" animBg="1"/>
      <p:bldP spid="169" grpId="2" animBg="1"/>
      <p:bldP spid="169" grpId="3" animBg="1"/>
      <p:bldP spid="170" grpId="0" animBg="1"/>
      <p:bldP spid="170" grpId="1" animBg="1"/>
      <p:bldP spid="170" grpId="2" animBg="1"/>
      <p:bldP spid="170" grpId="3" animBg="1"/>
      <p:bldP spid="171" grpId="0" animBg="1"/>
      <p:bldP spid="171" grpId="1" animBg="1"/>
      <p:bldP spid="171" grpId="2" animBg="1"/>
      <p:bldP spid="171" grpId="3" animBg="1"/>
      <p:bldP spid="172" grpId="0" animBg="1"/>
      <p:bldP spid="172" grpId="1" animBg="1"/>
      <p:bldP spid="172" grpId="2" animBg="1"/>
      <p:bldP spid="172" grpId="3" animBg="1"/>
      <p:bldP spid="173" grpId="0" animBg="1"/>
      <p:bldP spid="173" grpId="1" animBg="1"/>
      <p:bldP spid="173" grpId="2" animBg="1"/>
      <p:bldP spid="173" grpId="3" animBg="1"/>
      <p:bldP spid="174" grpId="0" animBg="1"/>
      <p:bldP spid="174" grpId="1" animBg="1"/>
      <p:bldP spid="174" grpId="2" animBg="1"/>
      <p:bldP spid="174" grpId="3" animBg="1"/>
      <p:bldP spid="175" grpId="0" animBg="1"/>
      <p:bldP spid="175" grpId="1" animBg="1"/>
      <p:bldP spid="175" grpId="2" animBg="1"/>
      <p:bldP spid="175" grpId="3" animBg="1"/>
      <p:bldP spid="176" grpId="0" animBg="1"/>
      <p:bldP spid="176" grpId="1" animBg="1"/>
      <p:bldP spid="176" grpId="2" animBg="1"/>
      <p:bldP spid="176" grpId="3" animBg="1"/>
      <p:bldP spid="177" grpId="0" animBg="1"/>
      <p:bldP spid="177" grpId="1" animBg="1"/>
      <p:bldP spid="177" grpId="2" animBg="1"/>
      <p:bldP spid="177" grpId="3" animBg="1"/>
      <p:bldP spid="178" grpId="0" animBg="1"/>
      <p:bldP spid="178" grpId="1" animBg="1"/>
      <p:bldP spid="178" grpId="2" animBg="1"/>
      <p:bldP spid="178" grpId="3" animBg="1"/>
      <p:bldP spid="179" grpId="0" animBg="1"/>
      <p:bldP spid="179" grpId="1" animBg="1"/>
      <p:bldP spid="179" grpId="2" animBg="1"/>
      <p:bldP spid="179" grpId="3" animBg="1"/>
      <p:bldP spid="180" grpId="0" animBg="1"/>
      <p:bldP spid="180" grpId="1" animBg="1"/>
      <p:bldP spid="180" grpId="2" animBg="1"/>
      <p:bldP spid="180" grpId="3" animBg="1"/>
      <p:bldP spid="181" grpId="0" animBg="1"/>
      <p:bldP spid="181" grpId="1" animBg="1"/>
      <p:bldP spid="181" grpId="2" animBg="1"/>
      <p:bldP spid="181" grpId="3" animBg="1"/>
      <p:bldP spid="182" grpId="0" animBg="1"/>
      <p:bldP spid="182" grpId="1" animBg="1"/>
      <p:bldP spid="182" grpId="2" animBg="1"/>
      <p:bldP spid="182" grpId="3" animBg="1"/>
      <p:bldP spid="183" grpId="0" animBg="1"/>
      <p:bldP spid="183" grpId="1" animBg="1"/>
      <p:bldP spid="183" grpId="2" animBg="1"/>
      <p:bldP spid="183" grpId="3" animBg="1"/>
      <p:bldP spid="184" grpId="0" animBg="1"/>
      <p:bldP spid="184" grpId="1" animBg="1"/>
      <p:bldP spid="184" grpId="2" animBg="1"/>
      <p:bldP spid="184" grpId="3" animBg="1"/>
      <p:bldP spid="185" grpId="0" animBg="1"/>
      <p:bldP spid="185" grpId="1" animBg="1"/>
      <p:bldP spid="185" grpId="2" animBg="1"/>
      <p:bldP spid="185" grpId="3" animBg="1"/>
      <p:bldP spid="186" grpId="0" animBg="1"/>
      <p:bldP spid="186" grpId="1" animBg="1"/>
      <p:bldP spid="186" grpId="2" animBg="1"/>
      <p:bldP spid="186" grpId="3" animBg="1"/>
      <p:bldP spid="187" grpId="0" animBg="1"/>
      <p:bldP spid="187" grpId="1" animBg="1"/>
      <p:bldP spid="187" grpId="2" animBg="1"/>
      <p:bldP spid="187" grpId="3" animBg="1"/>
      <p:bldP spid="188" grpId="0" animBg="1"/>
      <p:bldP spid="188" grpId="1" animBg="1"/>
      <p:bldP spid="188" grpId="2" animBg="1"/>
      <p:bldP spid="188" grpId="3" animBg="1"/>
      <p:bldP spid="189" grpId="0" animBg="1"/>
      <p:bldP spid="189" grpId="1" animBg="1"/>
      <p:bldP spid="189" grpId="2" animBg="1"/>
      <p:bldP spid="189" grpId="3" animBg="1"/>
      <p:bldP spid="190" grpId="0" animBg="1"/>
      <p:bldP spid="190" grpId="1" animBg="1"/>
      <p:bldP spid="190" grpId="2" animBg="1"/>
      <p:bldP spid="190" grpId="3" animBg="1"/>
      <p:bldP spid="191" grpId="0" animBg="1"/>
      <p:bldP spid="191" grpId="1" animBg="1"/>
      <p:bldP spid="191" grpId="2" animBg="1"/>
      <p:bldP spid="191" grpId="3" animBg="1"/>
      <p:bldP spid="192" grpId="0" animBg="1"/>
      <p:bldP spid="192" grpId="1" animBg="1"/>
      <p:bldP spid="192" grpId="2" animBg="1"/>
      <p:bldP spid="192" grpId="3" animBg="1"/>
      <p:bldP spid="193" grpId="0" animBg="1"/>
      <p:bldP spid="193" grpId="1" animBg="1"/>
      <p:bldP spid="193" grpId="2" animBg="1"/>
      <p:bldP spid="193" grpId="3" animBg="1"/>
      <p:bldP spid="194" grpId="0" animBg="1"/>
      <p:bldP spid="194" grpId="1" animBg="1"/>
      <p:bldP spid="194" grpId="2" animBg="1"/>
      <p:bldP spid="194" grpId="3" animBg="1"/>
      <p:bldP spid="195" grpId="0" animBg="1"/>
      <p:bldP spid="195" grpId="1" animBg="1"/>
      <p:bldP spid="195" grpId="2" animBg="1"/>
      <p:bldP spid="195" grpId="3" animBg="1"/>
      <p:bldP spid="196" grpId="0" animBg="1"/>
      <p:bldP spid="196" grpId="1" animBg="1"/>
      <p:bldP spid="196" grpId="2" animBg="1"/>
      <p:bldP spid="196" grpId="3" animBg="1"/>
      <p:bldP spid="197" grpId="0" animBg="1"/>
      <p:bldP spid="197" grpId="1" animBg="1"/>
      <p:bldP spid="197" grpId="2" animBg="1"/>
      <p:bldP spid="197" grpId="3" animBg="1"/>
      <p:bldP spid="198" grpId="0" animBg="1"/>
      <p:bldP spid="198" grpId="1" animBg="1"/>
      <p:bldP spid="198" grpId="2" animBg="1"/>
      <p:bldP spid="198" grpId="3" animBg="1"/>
      <p:bldP spid="199" grpId="0" animBg="1"/>
      <p:bldP spid="199" grpId="1" animBg="1"/>
      <p:bldP spid="199" grpId="2" animBg="1"/>
      <p:bldP spid="199" grpId="3" animBg="1"/>
      <p:bldP spid="200" grpId="0" animBg="1"/>
      <p:bldP spid="200" grpId="1" animBg="1"/>
      <p:bldP spid="200" grpId="2" animBg="1"/>
      <p:bldP spid="200" grpId="3" animBg="1"/>
      <p:bldP spid="201" grpId="0" animBg="1"/>
      <p:bldP spid="201" grpId="1" animBg="1"/>
      <p:bldP spid="201" grpId="2" animBg="1"/>
      <p:bldP spid="201" grpId="3" animBg="1"/>
      <p:bldP spid="202" grpId="0" animBg="1"/>
      <p:bldP spid="202" grpId="1" animBg="1"/>
      <p:bldP spid="202" grpId="2" animBg="1"/>
      <p:bldP spid="202" grpId="3" animBg="1"/>
      <p:bldP spid="203" grpId="0" animBg="1"/>
      <p:bldP spid="203" grpId="1" animBg="1"/>
      <p:bldP spid="203" grpId="2" animBg="1"/>
      <p:bldP spid="203" grpId="3" animBg="1"/>
      <p:bldP spid="204" grpId="0" animBg="1"/>
      <p:bldP spid="204" grpId="1" animBg="1"/>
      <p:bldP spid="204" grpId="2" animBg="1"/>
      <p:bldP spid="204" grpId="3" animBg="1"/>
      <p:bldP spid="205" grpId="0" animBg="1"/>
      <p:bldP spid="205" grpId="1" animBg="1"/>
      <p:bldP spid="205" grpId="2" animBg="1"/>
      <p:bldP spid="205" grpId="3" animBg="1"/>
      <p:bldP spid="206" grpId="0" animBg="1"/>
      <p:bldP spid="206" grpId="1" animBg="1"/>
      <p:bldP spid="206" grpId="2" animBg="1"/>
      <p:bldP spid="206" grpId="3" animBg="1"/>
      <p:bldP spid="207" grpId="0" animBg="1"/>
      <p:bldP spid="207" grpId="1" animBg="1"/>
      <p:bldP spid="207" grpId="2" animBg="1"/>
      <p:bldP spid="207" grpId="3" animBg="1"/>
      <p:bldP spid="208" grpId="0" animBg="1"/>
      <p:bldP spid="208" grpId="1" animBg="1"/>
      <p:bldP spid="208" grpId="2" animBg="1"/>
      <p:bldP spid="208" grpId="3" animBg="1"/>
      <p:bldP spid="209" grpId="0" animBg="1"/>
      <p:bldP spid="209" grpId="1" animBg="1"/>
      <p:bldP spid="209" grpId="2" animBg="1"/>
      <p:bldP spid="209" grpId="3" animBg="1"/>
      <p:bldP spid="210" grpId="0" animBg="1"/>
      <p:bldP spid="210" grpId="1" animBg="1"/>
      <p:bldP spid="210" grpId="2" animBg="1"/>
      <p:bldP spid="210" grpId="3" animBg="1"/>
      <p:bldP spid="211" grpId="0" animBg="1"/>
      <p:bldP spid="211" grpId="1" animBg="1"/>
      <p:bldP spid="211" grpId="2" animBg="1"/>
      <p:bldP spid="211" grpId="3" animBg="1"/>
      <p:bldP spid="212" grpId="0" animBg="1"/>
      <p:bldP spid="212" grpId="1" animBg="1"/>
      <p:bldP spid="212" grpId="2" animBg="1"/>
      <p:bldP spid="212" grpId="3" animBg="1"/>
      <p:bldP spid="213" grpId="0" animBg="1"/>
      <p:bldP spid="213" grpId="1" animBg="1"/>
      <p:bldP spid="213" grpId="2" animBg="1"/>
      <p:bldP spid="213" grpId="3" animBg="1"/>
      <p:bldP spid="214" grpId="0" animBg="1"/>
      <p:bldP spid="214" grpId="1" animBg="1"/>
      <p:bldP spid="214" grpId="2" animBg="1"/>
      <p:bldP spid="214" grpId="3" animBg="1"/>
      <p:bldP spid="215" grpId="0" animBg="1"/>
      <p:bldP spid="215" grpId="1" animBg="1"/>
      <p:bldP spid="215" grpId="2" animBg="1"/>
      <p:bldP spid="215" grpId="3" animBg="1"/>
      <p:bldP spid="19" grpId="0" animBg="1"/>
      <p:bldP spid="576" grpId="0"/>
      <p:bldP spid="577" grpId="1" animBg="1"/>
      <p:bldP spid="578" grpId="1" animBg="1"/>
      <p:bldP spid="579" grpId="1" animBg="1"/>
      <p:bldP spid="580" grpId="1" animBg="1"/>
      <p:bldP spid="581" grpId="1" animBg="1"/>
      <p:bldP spid="582" grpId="1" animBg="1"/>
      <p:bldP spid="583" grpId="1" animBg="1"/>
      <p:bldP spid="584" grpId="1" animBg="1"/>
      <p:bldP spid="585" grpId="1" animBg="1"/>
      <p:bldP spid="586" grpId="1" animBg="1"/>
      <p:bldP spid="587" grpId="1" animBg="1"/>
      <p:bldP spid="588" grpId="1" animBg="1"/>
      <p:bldP spid="589" grpId="1" animBg="1"/>
      <p:bldP spid="590" grpId="1" animBg="1"/>
      <p:bldP spid="591" grpId="1" animBg="1"/>
      <p:bldP spid="59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8|1.9|1.9|1.7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7.3|12.5|1.9|6|7.8|7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.2|11.5|9.9|10.4|1.9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1|9.3|9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|5.8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0.3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4|6.9|3.2|6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4|0.1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5|2.8|11.4|11.1|9.6|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1|0.2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1|0.5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2.8|1.8|10.4|3.9|1.9|5|2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5.2|2.1|1.1|1.5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4|0.9|0.8|1.6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15435</TotalTime>
  <Words>2644</Words>
  <Application>Microsoft Office PowerPoint</Application>
  <PresentationFormat>全屏显示(4:3)</PresentationFormat>
  <Paragraphs>1791</Paragraphs>
  <Slides>52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6" baseType="lpstr">
      <vt:lpstr>宋体</vt:lpstr>
      <vt:lpstr>Arial</vt:lpstr>
      <vt:lpstr>Calibri</vt:lpstr>
      <vt:lpstr>Office Theme</vt:lpstr>
      <vt:lpstr>ACM Multimedia 2012  Spatial Pooling of Heterogeneous Features for Image Applications</vt:lpstr>
      <vt:lpstr>Outline</vt:lpstr>
      <vt:lpstr>Outline</vt:lpstr>
      <vt:lpstr>Image Applications</vt:lpstr>
      <vt:lpstr>Image Representation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Shortcomings of BoF Framework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Analysis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Experimental Results</vt:lpstr>
      <vt:lpstr>The Caltech101 Dataset</vt:lpstr>
      <vt:lpstr>The Caltech101 Dataset</vt:lpstr>
      <vt:lpstr>The Caltech256 Dataset</vt:lpstr>
      <vt:lpstr>The Caltech256 Dataset</vt:lpstr>
      <vt:lpstr>The Pascal VOC 2007 Dataset</vt:lpstr>
      <vt:lpstr>The Pascal VOC 2007 Challenge</vt:lpstr>
      <vt:lpstr>The 15-scene Dataset</vt:lpstr>
      <vt:lpstr>The 15-Scene Datset</vt:lpstr>
      <vt:lpstr>Outline</vt:lpstr>
      <vt:lpstr>Main Contributions</vt:lpstr>
      <vt:lpstr>Conclusions and Future Works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 Multimedia 2012</dc:title>
  <dc:creator>198808xc</dc:creator>
  <cp:lastModifiedBy>198808xc</cp:lastModifiedBy>
  <cp:revision>625</cp:revision>
  <dcterms:created xsi:type="dcterms:W3CDTF">2006-08-16T00:00:00Z</dcterms:created>
  <dcterms:modified xsi:type="dcterms:W3CDTF">2012-11-24T07:45:40Z</dcterms:modified>
  <cp:contentStatus/>
</cp:coreProperties>
</file>